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9144000" cx="16249650"/>
  <p:notesSz cx="9144000" cy="6858000"/>
  <p:embeddedFontLst>
    <p:embeddedFont>
      <p:font typeface="Titillium Web SemiBold"/>
      <p:regular r:id="rId27"/>
      <p:bold r:id="rId28"/>
      <p:italic r:id="rId29"/>
      <p:boldItalic r:id="rId30"/>
    </p:embeddedFont>
    <p:embeddedFont>
      <p:font typeface="Roboto Black"/>
      <p:bold r:id="rId31"/>
      <p:boldItalic r:id="rId32"/>
    </p:embeddedFont>
    <p:embeddedFont>
      <p:font typeface="Roboto Thin"/>
      <p:regular r:id="rId33"/>
      <p:bold r:id="rId34"/>
      <p:italic r:id="rId35"/>
      <p:boldItalic r:id="rId36"/>
    </p:embeddedFont>
    <p:embeddedFont>
      <p:font typeface="Roboto"/>
      <p:regular r:id="rId37"/>
      <p:bold r:id="rId38"/>
      <p:italic r:id="rId39"/>
      <p:boldItalic r:id="rId40"/>
    </p:embeddedFont>
    <p:embeddedFont>
      <p:font typeface="Roboto Medium"/>
      <p:regular r:id="rId41"/>
      <p:bold r:id="rId42"/>
      <p:italic r:id="rId43"/>
      <p:boldItalic r:id="rId44"/>
    </p:embeddedFont>
    <p:embeddedFont>
      <p:font typeface="Lato"/>
      <p:regular r:id="rId45"/>
      <p:bold r:id="rId46"/>
      <p:italic r:id="rId47"/>
      <p:boldItalic r:id="rId48"/>
    </p:embeddedFont>
    <p:embeddedFont>
      <p:font typeface="Titillium Web"/>
      <p:regular r:id="rId49"/>
      <p:bold r:id="rId50"/>
      <p:italic r:id="rId51"/>
      <p:boldItalic r:id="rId52"/>
    </p:embeddedFont>
    <p:embeddedFont>
      <p:font typeface="Roboto Condensed"/>
      <p:regular r:id="rId53"/>
      <p:bold r:id="rId54"/>
      <p:italic r:id="rId55"/>
      <p:boldItalic r:id="rId56"/>
    </p:embeddedFont>
    <p:embeddedFont>
      <p:font typeface="Lato Black"/>
      <p:bold r:id="rId57"/>
      <p:boldItalic r:id="rId58"/>
    </p:embeddedFont>
    <p:embeddedFont>
      <p:font typeface="Roboto Light"/>
      <p:regular r:id="rId59"/>
      <p:bold r:id="rId60"/>
      <p:italic r:id="rId61"/>
      <p:boldItalic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903">
          <p15:clr>
            <a:srgbClr val="A4A3A4"/>
          </p15:clr>
        </p15:guide>
        <p15:guide id="2" pos="5118">
          <p15:clr>
            <a:srgbClr val="A4A3A4"/>
          </p15:clr>
        </p15:guide>
      </p15:sldGuideLst>
    </p:ext>
    <p:ext uri="{2D200454-40CA-4A62-9FC3-DE9A4176ACB9}">
      <p15:notes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903" orient="horz"/>
        <p:guide pos="5118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Italic.fntdata"/><Relationship Id="rId42" Type="http://schemas.openxmlformats.org/officeDocument/2006/relationships/font" Target="fonts/RobotoMedium-bold.fntdata"/><Relationship Id="rId41" Type="http://schemas.openxmlformats.org/officeDocument/2006/relationships/font" Target="fonts/RobotoMedium-regular.fntdata"/><Relationship Id="rId44" Type="http://schemas.openxmlformats.org/officeDocument/2006/relationships/font" Target="fonts/RobotoMedium-boldItalic.fntdata"/><Relationship Id="rId43" Type="http://schemas.openxmlformats.org/officeDocument/2006/relationships/font" Target="fonts/RobotoMedium-italic.fntdata"/><Relationship Id="rId46" Type="http://schemas.openxmlformats.org/officeDocument/2006/relationships/font" Target="fonts/Lato-bold.fntdata"/><Relationship Id="rId45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Lato-boldItalic.fntdata"/><Relationship Id="rId47" Type="http://schemas.openxmlformats.org/officeDocument/2006/relationships/font" Target="fonts/Lato-italic.fntdata"/><Relationship Id="rId49" Type="http://schemas.openxmlformats.org/officeDocument/2006/relationships/font" Target="fonts/TitilliumWeb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Black-bold.fntdata"/><Relationship Id="rId30" Type="http://schemas.openxmlformats.org/officeDocument/2006/relationships/font" Target="fonts/TitilliumWebSemiBold-boldItalic.fntdata"/><Relationship Id="rId33" Type="http://schemas.openxmlformats.org/officeDocument/2006/relationships/font" Target="fonts/RobotoThin-regular.fntdata"/><Relationship Id="rId32" Type="http://schemas.openxmlformats.org/officeDocument/2006/relationships/font" Target="fonts/RobotoBlack-boldItalic.fntdata"/><Relationship Id="rId35" Type="http://schemas.openxmlformats.org/officeDocument/2006/relationships/font" Target="fonts/RobotoThin-italic.fntdata"/><Relationship Id="rId34" Type="http://schemas.openxmlformats.org/officeDocument/2006/relationships/font" Target="fonts/RobotoThin-bold.fntdata"/><Relationship Id="rId37" Type="http://schemas.openxmlformats.org/officeDocument/2006/relationships/font" Target="fonts/Roboto-regular.fntdata"/><Relationship Id="rId36" Type="http://schemas.openxmlformats.org/officeDocument/2006/relationships/font" Target="fonts/RobotoThin-boldItalic.fntdata"/><Relationship Id="rId39" Type="http://schemas.openxmlformats.org/officeDocument/2006/relationships/font" Target="fonts/Roboto-italic.fntdata"/><Relationship Id="rId38" Type="http://schemas.openxmlformats.org/officeDocument/2006/relationships/font" Target="fonts/Roboto-bold.fntdata"/><Relationship Id="rId62" Type="http://schemas.openxmlformats.org/officeDocument/2006/relationships/font" Target="fonts/RobotoLight-boldItalic.fntdata"/><Relationship Id="rId61" Type="http://schemas.openxmlformats.org/officeDocument/2006/relationships/font" Target="fonts/RobotoLight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RobotoLight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TitilliumWebSemiBold-bold.fntdata"/><Relationship Id="rId27" Type="http://schemas.openxmlformats.org/officeDocument/2006/relationships/font" Target="fonts/TitilliumWebSemiBold-regular.fntdata"/><Relationship Id="rId29" Type="http://schemas.openxmlformats.org/officeDocument/2006/relationships/font" Target="fonts/TitilliumWebSemiBold-italic.fntdata"/><Relationship Id="rId51" Type="http://schemas.openxmlformats.org/officeDocument/2006/relationships/font" Target="fonts/TitilliumWeb-italic.fntdata"/><Relationship Id="rId50" Type="http://schemas.openxmlformats.org/officeDocument/2006/relationships/font" Target="fonts/TitilliumWeb-bold.fntdata"/><Relationship Id="rId53" Type="http://schemas.openxmlformats.org/officeDocument/2006/relationships/font" Target="fonts/RobotoCondensed-regular.fntdata"/><Relationship Id="rId52" Type="http://schemas.openxmlformats.org/officeDocument/2006/relationships/font" Target="fonts/TitilliumWeb-boldItalic.fntdata"/><Relationship Id="rId11" Type="http://schemas.openxmlformats.org/officeDocument/2006/relationships/slide" Target="slides/slide6.xml"/><Relationship Id="rId55" Type="http://schemas.openxmlformats.org/officeDocument/2006/relationships/font" Target="fonts/RobotoCondensed-italic.fntdata"/><Relationship Id="rId10" Type="http://schemas.openxmlformats.org/officeDocument/2006/relationships/slide" Target="slides/slide5.xml"/><Relationship Id="rId54" Type="http://schemas.openxmlformats.org/officeDocument/2006/relationships/font" Target="fonts/RobotoCondensed-bold.fntdata"/><Relationship Id="rId13" Type="http://schemas.openxmlformats.org/officeDocument/2006/relationships/slide" Target="slides/slide8.xml"/><Relationship Id="rId57" Type="http://schemas.openxmlformats.org/officeDocument/2006/relationships/font" Target="fonts/LatoBlack-bold.fntdata"/><Relationship Id="rId12" Type="http://schemas.openxmlformats.org/officeDocument/2006/relationships/slide" Target="slides/slide7.xml"/><Relationship Id="rId56" Type="http://schemas.openxmlformats.org/officeDocument/2006/relationships/font" Target="fonts/RobotoCondensed-boldItalic.fntdata"/><Relationship Id="rId15" Type="http://schemas.openxmlformats.org/officeDocument/2006/relationships/slide" Target="slides/slide10.xml"/><Relationship Id="rId59" Type="http://schemas.openxmlformats.org/officeDocument/2006/relationships/font" Target="fonts/RobotoLight-regular.fntdata"/><Relationship Id="rId14" Type="http://schemas.openxmlformats.org/officeDocument/2006/relationships/slide" Target="slides/slide9.xml"/><Relationship Id="rId58" Type="http://schemas.openxmlformats.org/officeDocument/2006/relationships/font" Target="fonts/LatoBlack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635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1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:notes"/>
          <p:cNvSpPr/>
          <p:nvPr>
            <p:ph idx="2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:notes"/>
          <p:cNvSpPr/>
          <p:nvPr>
            <p:ph idx="2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4:notes"/>
          <p:cNvSpPr/>
          <p:nvPr>
            <p:ph idx="2" type="sldImg"/>
          </p:nvPr>
        </p:nvSpPr>
        <p:spPr>
          <a:xfrm>
            <a:off x="2287588" y="514350"/>
            <a:ext cx="4568825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75a6ff615b_0_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g75a6ff615b_0_1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79e277126b90272_5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g279e277126b90272_59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279e277126b90272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g279e277126b90272_0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75a6ff615b_0_10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g75a6ff615b_0_101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79e277126b90272_3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g279e277126b90272_35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75a6ff615b_0_564:notes"/>
          <p:cNvSpPr/>
          <p:nvPr>
            <p:ph idx="2" type="sldImg"/>
          </p:nvPr>
        </p:nvSpPr>
        <p:spPr>
          <a:xfrm>
            <a:off x="915829" y="857250"/>
            <a:ext cx="73122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75a6ff615b_0_564:notes"/>
          <p:cNvSpPr txBox="1"/>
          <p:nvPr>
            <p:ph idx="1" type="body"/>
          </p:nvPr>
        </p:nvSpPr>
        <p:spPr>
          <a:xfrm>
            <a:off x="914400" y="3300413"/>
            <a:ext cx="73152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g75a6ff615b_0_564:notes"/>
          <p:cNvSpPr txBox="1"/>
          <p:nvPr>
            <p:ph idx="12" type="sldNum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75a6ff615b_0_597:notes"/>
          <p:cNvSpPr/>
          <p:nvPr>
            <p:ph idx="2" type="sldImg"/>
          </p:nvPr>
        </p:nvSpPr>
        <p:spPr>
          <a:xfrm>
            <a:off x="915829" y="857250"/>
            <a:ext cx="73122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75a6ff615b_0_597:notes"/>
          <p:cNvSpPr txBox="1"/>
          <p:nvPr>
            <p:ph idx="1" type="body"/>
          </p:nvPr>
        </p:nvSpPr>
        <p:spPr>
          <a:xfrm>
            <a:off x="914400" y="3300413"/>
            <a:ext cx="73152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g75a6ff615b_0_597:notes"/>
          <p:cNvSpPr txBox="1"/>
          <p:nvPr>
            <p:ph idx="12" type="sldNum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75a6ff615b_0_636:notes"/>
          <p:cNvSpPr/>
          <p:nvPr>
            <p:ph idx="2" type="sldImg"/>
          </p:nvPr>
        </p:nvSpPr>
        <p:spPr>
          <a:xfrm>
            <a:off x="915829" y="857250"/>
            <a:ext cx="73122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75a6ff615b_0_636:notes"/>
          <p:cNvSpPr txBox="1"/>
          <p:nvPr>
            <p:ph idx="1" type="body"/>
          </p:nvPr>
        </p:nvSpPr>
        <p:spPr>
          <a:xfrm>
            <a:off x="914400" y="3300413"/>
            <a:ext cx="73152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2067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50"/>
              <a:buFont typeface="Arial"/>
              <a:buChar char="●"/>
            </a:pPr>
            <a:r>
              <a:t/>
            </a:r>
            <a:endParaRPr sz="145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g75a6ff615b_0_636:notes"/>
          <p:cNvSpPr txBox="1"/>
          <p:nvPr>
            <p:ph idx="12" type="sldNum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75a6ff615b_0_7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g75a6ff615b_0_733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79e277126b90272_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g279e277126b90272_8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279e277126b90272_2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g279e277126b90272_20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79e277126b90272_4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g279e277126b90272_45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79e277126b90272_2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g279e277126b90272_28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75a6ff615b_0_7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g75a6ff615b_0_742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75a7915186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g75a7915186_0_0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75a7915186_0_4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g75a7915186_0_49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75a7915186_0_7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g75a7915186_0_71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75a6ff615b_0_2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35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g75a6ff615b_0_227:notes"/>
          <p:cNvSpPr/>
          <p:nvPr>
            <p:ph idx="2" type="sldImg"/>
          </p:nvPr>
        </p:nvSpPr>
        <p:spPr>
          <a:xfrm>
            <a:off x="2287588" y="514350"/>
            <a:ext cx="45687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 1">
  <p:cSld name="Capa 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horizontal-A4.emf" id="27" name="Google Shape;2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935018" y="7700762"/>
            <a:ext cx="3197040" cy="1090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2"/>
          <p:cNvPicPr preferRelativeResize="0"/>
          <p:nvPr/>
        </p:nvPicPr>
        <p:blipFill rotWithShape="1">
          <a:blip r:embed="rId3">
            <a:alphaModFix/>
          </a:blip>
          <a:srcRect b="58240" l="1970" r="-1969" t="4722"/>
          <a:stretch/>
        </p:blipFill>
        <p:spPr>
          <a:xfrm>
            <a:off x="12079" y="379494"/>
            <a:ext cx="16249651" cy="338534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"/>
          <p:cNvSpPr txBox="1"/>
          <p:nvPr>
            <p:ph type="ctrTitle"/>
          </p:nvPr>
        </p:nvSpPr>
        <p:spPr>
          <a:xfrm>
            <a:off x="714667" y="3185627"/>
            <a:ext cx="14820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Black"/>
              <a:buNone/>
              <a:defRPr b="1" i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/>
        </p:nvSpPr>
        <p:spPr>
          <a:xfrm>
            <a:off x="1356073" y="4865815"/>
            <a:ext cx="131775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396" lvl="0" marL="406396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1" sz="40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1" name="Google Shape;31;p2"/>
          <p:cNvSpPr txBox="1"/>
          <p:nvPr>
            <p:ph idx="1" type="body"/>
          </p:nvPr>
        </p:nvSpPr>
        <p:spPr>
          <a:xfrm>
            <a:off x="3932889" y="4878885"/>
            <a:ext cx="90021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2"/>
          <p:cNvSpPr txBox="1"/>
          <p:nvPr>
            <p:ph idx="2" type="body"/>
          </p:nvPr>
        </p:nvSpPr>
        <p:spPr>
          <a:xfrm>
            <a:off x="3932889" y="6157516"/>
            <a:ext cx="90024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2"/>
          <p:cNvSpPr txBox="1"/>
          <p:nvPr>
            <p:ph idx="3" type="body"/>
          </p:nvPr>
        </p:nvSpPr>
        <p:spPr>
          <a:xfrm>
            <a:off x="3933045" y="6987167"/>
            <a:ext cx="90021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2"/>
          <p:cNvSpPr/>
          <p:nvPr/>
        </p:nvSpPr>
        <p:spPr>
          <a:xfrm>
            <a:off x="434160" y="4865815"/>
            <a:ext cx="2563800" cy="2563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>
            <p:ph idx="4" type="pic"/>
          </p:nvPr>
        </p:nvSpPr>
        <p:spPr>
          <a:xfrm>
            <a:off x="433848" y="4888405"/>
            <a:ext cx="2563800" cy="25638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 2 Palestrantes">
  <p:cSld name="Capa 2 Palestrante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horizontal-A4.emf" id="37" name="Google Shape;37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38385" y="7816818"/>
            <a:ext cx="3197040" cy="1090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79" y="379494"/>
            <a:ext cx="16249651" cy="338534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"/>
          <p:cNvSpPr txBox="1"/>
          <p:nvPr>
            <p:ph type="ctrTitle"/>
          </p:nvPr>
        </p:nvSpPr>
        <p:spPr>
          <a:xfrm>
            <a:off x="714667" y="3185627"/>
            <a:ext cx="14820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Black"/>
              <a:buNone/>
              <a:defRPr b="1" i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/>
        </p:nvSpPr>
        <p:spPr>
          <a:xfrm>
            <a:off x="1356073" y="4865815"/>
            <a:ext cx="131775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396" lvl="0" marL="406396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1" sz="40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3932889" y="4878885"/>
            <a:ext cx="90021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3"/>
          <p:cNvSpPr txBox="1"/>
          <p:nvPr>
            <p:ph idx="2" type="body"/>
          </p:nvPr>
        </p:nvSpPr>
        <p:spPr>
          <a:xfrm>
            <a:off x="3932578" y="5995501"/>
            <a:ext cx="90024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3"/>
          <p:cNvSpPr txBox="1"/>
          <p:nvPr>
            <p:ph idx="3" type="body"/>
          </p:nvPr>
        </p:nvSpPr>
        <p:spPr>
          <a:xfrm>
            <a:off x="3932890" y="7168082"/>
            <a:ext cx="90021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"/>
          <p:cNvSpPr/>
          <p:nvPr/>
        </p:nvSpPr>
        <p:spPr>
          <a:xfrm>
            <a:off x="434160" y="4865815"/>
            <a:ext cx="2563800" cy="2563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"/>
          <p:cNvSpPr/>
          <p:nvPr>
            <p:ph idx="4" type="pic"/>
          </p:nvPr>
        </p:nvSpPr>
        <p:spPr>
          <a:xfrm>
            <a:off x="433848" y="4888405"/>
            <a:ext cx="2563800" cy="25638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3"/>
          <p:cNvSpPr/>
          <p:nvPr/>
        </p:nvSpPr>
        <p:spPr>
          <a:xfrm>
            <a:off x="13251895" y="4836748"/>
            <a:ext cx="2563800" cy="2563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"/>
          <p:cNvSpPr/>
          <p:nvPr>
            <p:ph idx="5" type="pic"/>
          </p:nvPr>
        </p:nvSpPr>
        <p:spPr>
          <a:xfrm>
            <a:off x="13251584" y="4859338"/>
            <a:ext cx="2563800" cy="25638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genda 1">
  <p:cSld name="Agenda 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4"/>
          <p:cNvGrpSpPr/>
          <p:nvPr/>
        </p:nvGrpSpPr>
        <p:grpSpPr>
          <a:xfrm>
            <a:off x="439662" y="2059583"/>
            <a:ext cx="6073228" cy="5723871"/>
            <a:chOff x="1112987" y="2151529"/>
            <a:chExt cx="3395711" cy="3200375"/>
          </a:xfrm>
        </p:grpSpPr>
        <p:grpSp>
          <p:nvGrpSpPr>
            <p:cNvPr id="50" name="Google Shape;50;p4"/>
            <p:cNvGrpSpPr/>
            <p:nvPr/>
          </p:nvGrpSpPr>
          <p:grpSpPr>
            <a:xfrm>
              <a:off x="1112987" y="2151529"/>
              <a:ext cx="3395711" cy="3200375"/>
              <a:chOff x="6688138" y="3175"/>
              <a:chExt cx="2732087" cy="2574926"/>
            </a:xfrm>
          </p:grpSpPr>
          <p:sp>
            <p:nvSpPr>
              <p:cNvPr id="51" name="Google Shape;51;p4"/>
              <p:cNvSpPr/>
              <p:nvPr/>
            </p:nvSpPr>
            <p:spPr>
              <a:xfrm>
                <a:off x="7566025" y="833438"/>
                <a:ext cx="933450" cy="939800"/>
              </a:xfrm>
              <a:custGeom>
                <a:rect b="b" l="l" r="r" t="t"/>
                <a:pathLst>
                  <a:path extrusionOk="0" h="395" w="392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7789863" y="1062038"/>
                <a:ext cx="484188" cy="482600"/>
              </a:xfrm>
              <a:custGeom>
                <a:rect b="b" l="l" r="r" t="t"/>
                <a:pathLst>
                  <a:path extrusionOk="0" h="203" w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7394575" y="665163"/>
                <a:ext cx="1271588" cy="1271588"/>
              </a:xfrm>
              <a:custGeom>
                <a:rect b="b" l="l" r="r" t="t"/>
                <a:pathLst>
                  <a:path extrusionOk="0" h="535" w="534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7702550" y="976313"/>
                <a:ext cx="657225" cy="654050"/>
              </a:xfrm>
              <a:custGeom>
                <a:rect b="b" l="l" r="r" t="t"/>
                <a:pathLst>
                  <a:path extrusionOk="0" h="275" w="276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4"/>
              <p:cNvSpPr/>
              <p:nvPr/>
            </p:nvSpPr>
            <p:spPr>
              <a:xfrm>
                <a:off x="7059613" y="342900"/>
                <a:ext cx="1941513" cy="1931989"/>
              </a:xfrm>
              <a:custGeom>
                <a:rect b="b" l="l" r="r" t="t"/>
                <a:pathLst>
                  <a:path extrusionOk="0" h="813" w="816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4"/>
              <p:cNvSpPr/>
              <p:nvPr/>
            </p:nvSpPr>
            <p:spPr>
              <a:xfrm>
                <a:off x="8112125" y="100013"/>
                <a:ext cx="301625" cy="242888"/>
              </a:xfrm>
              <a:custGeom>
                <a:rect b="b" l="l" r="r" t="t"/>
                <a:pathLst>
                  <a:path extrusionOk="0" h="102" w="127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4"/>
              <p:cNvSpPr/>
              <p:nvPr/>
            </p:nvSpPr>
            <p:spPr>
              <a:xfrm>
                <a:off x="8399463" y="249238"/>
                <a:ext cx="285750" cy="225425"/>
              </a:xfrm>
              <a:custGeom>
                <a:rect b="b" l="l" r="r" t="t"/>
                <a:pathLst>
                  <a:path extrusionOk="0" h="95" w="120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4"/>
              <p:cNvSpPr/>
              <p:nvPr/>
            </p:nvSpPr>
            <p:spPr>
              <a:xfrm>
                <a:off x="8656638" y="412750"/>
                <a:ext cx="138113" cy="141288"/>
              </a:xfrm>
              <a:custGeom>
                <a:rect b="b" l="l" r="r" t="t"/>
                <a:pathLst>
                  <a:path extrusionOk="0" h="59" w="58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4"/>
              <p:cNvSpPr/>
              <p:nvPr/>
            </p:nvSpPr>
            <p:spPr>
              <a:xfrm>
                <a:off x="8748713" y="506413"/>
                <a:ext cx="142875" cy="138113"/>
              </a:xfrm>
              <a:custGeom>
                <a:rect b="b" l="l" r="r" t="t"/>
                <a:pathLst>
                  <a:path extrusionOk="0" h="87" w="90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4"/>
              <p:cNvSpPr/>
              <p:nvPr/>
            </p:nvSpPr>
            <p:spPr>
              <a:xfrm>
                <a:off x="8832850" y="611188"/>
                <a:ext cx="142875" cy="133350"/>
              </a:xfrm>
              <a:custGeom>
                <a:rect b="b" l="l" r="r" t="t"/>
                <a:pathLst>
                  <a:path extrusionOk="0" h="56" w="60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4"/>
              <p:cNvSpPr/>
              <p:nvPr/>
            </p:nvSpPr>
            <p:spPr>
              <a:xfrm>
                <a:off x="8763000" y="1946275"/>
                <a:ext cx="142875" cy="139700"/>
              </a:xfrm>
              <a:custGeom>
                <a:rect b="b" l="l" r="r" t="t"/>
                <a:pathLst>
                  <a:path extrusionOk="0" h="59" w="60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4"/>
              <p:cNvSpPr/>
              <p:nvPr/>
            </p:nvSpPr>
            <p:spPr>
              <a:xfrm>
                <a:off x="8672513" y="2038350"/>
                <a:ext cx="138113" cy="142875"/>
              </a:xfrm>
              <a:custGeom>
                <a:rect b="b" l="l" r="r" t="t"/>
                <a:pathLst>
                  <a:path extrusionOk="0" h="90" w="87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4"/>
              <p:cNvSpPr/>
              <p:nvPr/>
            </p:nvSpPr>
            <p:spPr>
              <a:xfrm>
                <a:off x="8570913" y="2119313"/>
                <a:ext cx="133350" cy="142875"/>
              </a:xfrm>
              <a:custGeom>
                <a:rect b="b" l="l" r="r" t="t"/>
                <a:pathLst>
                  <a:path extrusionOk="0" h="60" w="56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4"/>
              <p:cNvSpPr/>
              <p:nvPr/>
            </p:nvSpPr>
            <p:spPr>
              <a:xfrm>
                <a:off x="7802563" y="2185988"/>
                <a:ext cx="755650" cy="195263"/>
              </a:xfrm>
              <a:custGeom>
                <a:rect b="b" l="l" r="r" t="t"/>
                <a:pathLst>
                  <a:path extrusionOk="0" h="82" w="318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4"/>
              <p:cNvSpPr/>
              <p:nvPr/>
            </p:nvSpPr>
            <p:spPr>
              <a:xfrm>
                <a:off x="8991600" y="1031875"/>
                <a:ext cx="428625" cy="722313"/>
              </a:xfrm>
              <a:custGeom>
                <a:rect b="b" l="l" r="r" t="t"/>
                <a:pathLst>
                  <a:path extrusionOk="0" h="304" w="180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4"/>
              <p:cNvSpPr/>
              <p:nvPr/>
            </p:nvSpPr>
            <p:spPr>
              <a:xfrm>
                <a:off x="7153275" y="2014538"/>
                <a:ext cx="615950" cy="481013"/>
              </a:xfrm>
              <a:custGeom>
                <a:rect b="b" l="l" r="r" t="t"/>
                <a:pathLst>
                  <a:path extrusionOk="0" h="202" w="259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4"/>
              <p:cNvSpPr/>
              <p:nvPr/>
            </p:nvSpPr>
            <p:spPr>
              <a:xfrm>
                <a:off x="6688138" y="1560513"/>
                <a:ext cx="625475" cy="722313"/>
              </a:xfrm>
              <a:custGeom>
                <a:rect b="b" l="l" r="r" t="t"/>
                <a:pathLst>
                  <a:path extrusionOk="0" h="304" w="263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4"/>
              <p:cNvSpPr/>
              <p:nvPr/>
            </p:nvSpPr>
            <p:spPr>
              <a:xfrm>
                <a:off x="7073900" y="3175"/>
                <a:ext cx="696913" cy="585788"/>
              </a:xfrm>
              <a:custGeom>
                <a:rect b="b" l="l" r="r" t="t"/>
                <a:pathLst>
                  <a:path extrusionOk="0" h="247" w="293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4"/>
              <p:cNvSpPr/>
              <p:nvPr/>
            </p:nvSpPr>
            <p:spPr>
              <a:xfrm>
                <a:off x="6958013" y="1387475"/>
                <a:ext cx="80963" cy="139700"/>
              </a:xfrm>
              <a:custGeom>
                <a:rect b="b" l="l" r="r" t="t"/>
                <a:pathLst>
                  <a:path extrusionOk="0" h="59" w="34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4"/>
              <p:cNvSpPr/>
              <p:nvPr/>
            </p:nvSpPr>
            <p:spPr>
              <a:xfrm>
                <a:off x="6953250" y="1204913"/>
                <a:ext cx="66675" cy="134938"/>
              </a:xfrm>
              <a:custGeom>
                <a:rect b="b" l="l" r="r" t="t"/>
                <a:pathLst>
                  <a:path extrusionOk="0" h="57" w="28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6962775" y="1019175"/>
                <a:ext cx="90488" cy="142875"/>
              </a:xfrm>
              <a:custGeom>
                <a:rect b="b" l="l" r="r" t="t"/>
                <a:pathLst>
                  <a:path extrusionOk="0" h="60" w="38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4"/>
              <p:cNvSpPr/>
              <p:nvPr/>
            </p:nvSpPr>
            <p:spPr>
              <a:xfrm>
                <a:off x="7005638" y="842963"/>
                <a:ext cx="106363" cy="147638"/>
              </a:xfrm>
              <a:custGeom>
                <a:rect b="b" l="l" r="r" t="t"/>
                <a:pathLst>
                  <a:path extrusionOk="0" h="62" w="45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4"/>
              <p:cNvSpPr/>
              <p:nvPr/>
            </p:nvSpPr>
            <p:spPr>
              <a:xfrm>
                <a:off x="7078663" y="682625"/>
                <a:ext cx="123825" cy="144463"/>
              </a:xfrm>
              <a:custGeom>
                <a:rect b="b" l="l" r="r" t="t"/>
                <a:pathLst>
                  <a:path extrusionOk="0" h="61" w="52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4"/>
              <p:cNvSpPr/>
              <p:nvPr/>
            </p:nvSpPr>
            <p:spPr>
              <a:xfrm>
                <a:off x="7181850" y="539750"/>
                <a:ext cx="134938" cy="139700"/>
              </a:xfrm>
              <a:custGeom>
                <a:rect b="b" l="l" r="r" t="t"/>
                <a:pathLst>
                  <a:path extrusionOk="0" h="59" w="57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7172325" y="446088"/>
                <a:ext cx="1717674" cy="1716088"/>
              </a:xfrm>
              <a:custGeom>
                <a:rect b="b" l="l" r="r" t="t"/>
                <a:pathLst>
                  <a:path extrusionOk="0" h="722" w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4"/>
              <p:cNvSpPr/>
              <p:nvPr/>
            </p:nvSpPr>
            <p:spPr>
              <a:xfrm>
                <a:off x="6753225" y="28575"/>
                <a:ext cx="2555876" cy="2549526"/>
              </a:xfrm>
              <a:custGeom>
                <a:rect b="b" l="l" r="r" t="t"/>
                <a:pathLst>
                  <a:path extrusionOk="0" h="1073" w="1074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" name="Google Shape;77;p4"/>
            <p:cNvSpPr txBox="1"/>
            <p:nvPr/>
          </p:nvSpPr>
          <p:spPr>
            <a:xfrm>
              <a:off x="1939293" y="3614461"/>
              <a:ext cx="16797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AGENDA</a:t>
              </a:r>
              <a:endParaRPr/>
            </a:p>
          </p:txBody>
        </p:sp>
      </p:grpSp>
      <p:sp>
        <p:nvSpPr>
          <p:cNvPr id="78" name="Google Shape;78;p4"/>
          <p:cNvSpPr txBox="1"/>
          <p:nvPr>
            <p:ph idx="1" type="body"/>
          </p:nvPr>
        </p:nvSpPr>
        <p:spPr>
          <a:xfrm>
            <a:off x="8003751" y="2068624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4"/>
          <p:cNvSpPr/>
          <p:nvPr/>
        </p:nvSpPr>
        <p:spPr>
          <a:xfrm rot="5400000">
            <a:off x="7566927" y="6709599"/>
            <a:ext cx="210300" cy="286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4"/>
          <p:cNvSpPr txBox="1"/>
          <p:nvPr>
            <p:ph idx="2" type="body"/>
          </p:nvPr>
        </p:nvSpPr>
        <p:spPr>
          <a:xfrm>
            <a:off x="8003750" y="2573735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4"/>
          <p:cNvSpPr txBox="1"/>
          <p:nvPr>
            <p:ph idx="3" type="body"/>
          </p:nvPr>
        </p:nvSpPr>
        <p:spPr>
          <a:xfrm>
            <a:off x="7993164" y="3646900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4"/>
          <p:cNvSpPr/>
          <p:nvPr/>
        </p:nvSpPr>
        <p:spPr>
          <a:xfrm rot="5400000">
            <a:off x="7566915" y="3736275"/>
            <a:ext cx="210300" cy="286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4"/>
          <p:cNvSpPr txBox="1"/>
          <p:nvPr>
            <p:ph idx="4" type="body"/>
          </p:nvPr>
        </p:nvSpPr>
        <p:spPr>
          <a:xfrm>
            <a:off x="7993163" y="4152011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4"/>
          <p:cNvSpPr txBox="1"/>
          <p:nvPr>
            <p:ph idx="5" type="body"/>
          </p:nvPr>
        </p:nvSpPr>
        <p:spPr>
          <a:xfrm>
            <a:off x="7993163" y="5219136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4"/>
          <p:cNvSpPr/>
          <p:nvPr/>
        </p:nvSpPr>
        <p:spPr>
          <a:xfrm rot="5400000">
            <a:off x="7566913" y="5308511"/>
            <a:ext cx="210300" cy="286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4"/>
          <p:cNvSpPr txBox="1"/>
          <p:nvPr>
            <p:ph idx="6" type="body"/>
          </p:nvPr>
        </p:nvSpPr>
        <p:spPr>
          <a:xfrm>
            <a:off x="7993162" y="5724247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4"/>
          <p:cNvSpPr txBox="1"/>
          <p:nvPr>
            <p:ph idx="7" type="body"/>
          </p:nvPr>
        </p:nvSpPr>
        <p:spPr>
          <a:xfrm>
            <a:off x="7993163" y="6887175"/>
            <a:ext cx="16692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4"/>
          <p:cNvSpPr txBox="1"/>
          <p:nvPr>
            <p:ph idx="8" type="body"/>
          </p:nvPr>
        </p:nvSpPr>
        <p:spPr>
          <a:xfrm>
            <a:off x="7993162" y="7392286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4"/>
          <p:cNvSpPr txBox="1"/>
          <p:nvPr/>
        </p:nvSpPr>
        <p:spPr>
          <a:xfrm>
            <a:off x="2262977" y="4570850"/>
            <a:ext cx="2812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AGENDA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parador">
  <p:cSld name="Separado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/>
          <p:nvPr>
            <p:ph idx="2" type="pic"/>
          </p:nvPr>
        </p:nvSpPr>
        <p:spPr>
          <a:xfrm>
            <a:off x="1117017" y="2470737"/>
            <a:ext cx="4851900" cy="423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5"/>
          <p:cNvSpPr txBox="1"/>
          <p:nvPr>
            <p:ph idx="1" type="body"/>
          </p:nvPr>
        </p:nvSpPr>
        <p:spPr>
          <a:xfrm>
            <a:off x="7764785" y="4427984"/>
            <a:ext cx="61470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Clr>
                <a:schemeClr val="accent3"/>
              </a:buClr>
              <a:buSzPts val="8200"/>
              <a:buFont typeface="Arial"/>
              <a:buNone/>
              <a:defRPr b="1" i="0" sz="8200" u="none" cap="none" strike="noStrike">
                <a:solidFill>
                  <a:schemeClr val="accent3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5"/>
          <p:cNvSpPr txBox="1"/>
          <p:nvPr>
            <p:ph idx="3" type="body"/>
          </p:nvPr>
        </p:nvSpPr>
        <p:spPr>
          <a:xfrm>
            <a:off x="7764785" y="3254775"/>
            <a:ext cx="6147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Clr>
                <a:schemeClr val="dk2"/>
              </a:buClr>
              <a:buSzPts val="8200"/>
              <a:buFont typeface="Arial"/>
              <a:buNone/>
              <a:defRPr b="0" i="0" sz="8200" u="none" cap="none" strike="noStrike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Layout Personalizado">
  <p:cSld name="1_Layout Personalizado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/>
          <p:nvPr/>
        </p:nvSpPr>
        <p:spPr>
          <a:xfrm>
            <a:off x="10744200" y="0"/>
            <a:ext cx="5505600" cy="9144000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6"/>
          <p:cNvSpPr txBox="1"/>
          <p:nvPr>
            <p:ph idx="1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97" name="Google Shape;9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7744" y="557930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6"/>
          <p:cNvSpPr txBox="1"/>
          <p:nvPr>
            <p:ph idx="2" type="body"/>
          </p:nvPr>
        </p:nvSpPr>
        <p:spPr>
          <a:xfrm>
            <a:off x="1224124" y="1261535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6"/>
          <p:cNvSpPr txBox="1"/>
          <p:nvPr>
            <p:ph idx="3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6"/>
          <p:cNvSpPr txBox="1"/>
          <p:nvPr>
            <p:ph idx="4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6"/>
          <p:cNvSpPr/>
          <p:nvPr>
            <p:ph idx="5" type="pic"/>
          </p:nvPr>
        </p:nvSpPr>
        <p:spPr>
          <a:xfrm>
            <a:off x="5573713" y="2898775"/>
            <a:ext cx="44769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  <p15:guide id="2" pos="700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0_Layout Personalizado">
  <p:cSld name="10_Layout Personalizado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"/>
          <p:cNvSpPr/>
          <p:nvPr/>
        </p:nvSpPr>
        <p:spPr>
          <a:xfrm>
            <a:off x="10744200" y="0"/>
            <a:ext cx="5505600" cy="9144000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7"/>
          <p:cNvSpPr txBox="1"/>
          <p:nvPr>
            <p:ph idx="1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05" name="Google Shape;10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44687" y="557930"/>
            <a:ext cx="4648278" cy="206102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7"/>
          <p:cNvSpPr txBox="1"/>
          <p:nvPr>
            <p:ph idx="2" type="body"/>
          </p:nvPr>
        </p:nvSpPr>
        <p:spPr>
          <a:xfrm>
            <a:off x="1224124" y="1261535"/>
            <a:ext cx="9063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7"/>
          <p:cNvSpPr txBox="1"/>
          <p:nvPr>
            <p:ph idx="3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7"/>
          <p:cNvSpPr txBox="1"/>
          <p:nvPr>
            <p:ph idx="4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7"/>
          <p:cNvSpPr/>
          <p:nvPr>
            <p:ph idx="5" type="pic"/>
          </p:nvPr>
        </p:nvSpPr>
        <p:spPr>
          <a:xfrm>
            <a:off x="5573713" y="2898775"/>
            <a:ext cx="47139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  <p15:guide id="2" pos="702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Layout Personalizado" showMasterSp="0">
  <p:cSld name="2_Layout Personalizado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/>
          <p:nvPr/>
        </p:nvSpPr>
        <p:spPr>
          <a:xfrm>
            <a:off x="10844463" y="1"/>
            <a:ext cx="5405100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8"/>
          <p:cNvSpPr txBox="1"/>
          <p:nvPr>
            <p:ph idx="1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13" name="Google Shape;113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29645" y="544591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8"/>
          <p:cNvSpPr txBox="1"/>
          <p:nvPr>
            <p:ph idx="2" type="body"/>
          </p:nvPr>
        </p:nvSpPr>
        <p:spPr>
          <a:xfrm>
            <a:off x="1224124" y="1261535"/>
            <a:ext cx="91788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8"/>
          <p:cNvSpPr txBox="1"/>
          <p:nvPr>
            <p:ph idx="3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8"/>
          <p:cNvSpPr txBox="1"/>
          <p:nvPr>
            <p:ph idx="4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8"/>
          <p:cNvSpPr/>
          <p:nvPr>
            <p:ph idx="5" type="pic"/>
          </p:nvPr>
        </p:nvSpPr>
        <p:spPr>
          <a:xfrm>
            <a:off x="5573713" y="2898775"/>
            <a:ext cx="48291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8_Layout Personalizado" showMasterSp="0">
  <p:cSld name="8_Layout Personalizado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9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120" name="Google Shape;120;p9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6" name="Google Shape;126;p9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127" name="Google Shape;127;p9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1224124" y="1261535"/>
            <a:ext cx="91788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9"/>
          <p:cNvSpPr txBox="1"/>
          <p:nvPr>
            <p:ph idx="2" type="body"/>
          </p:nvPr>
        </p:nvSpPr>
        <p:spPr>
          <a:xfrm>
            <a:off x="1255860" y="4105323"/>
            <a:ext cx="3804000" cy="4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" name="Google Shape;135;p9"/>
          <p:cNvSpPr txBox="1"/>
          <p:nvPr>
            <p:ph idx="3" type="body"/>
          </p:nvPr>
        </p:nvSpPr>
        <p:spPr>
          <a:xfrm>
            <a:off x="1255860" y="2898389"/>
            <a:ext cx="3804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AEABA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9"/>
          <p:cNvSpPr/>
          <p:nvPr/>
        </p:nvSpPr>
        <p:spPr>
          <a:xfrm>
            <a:off x="10844463" y="0"/>
            <a:ext cx="5405100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9"/>
          <p:cNvSpPr txBox="1"/>
          <p:nvPr>
            <p:ph idx="4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9"/>
          <p:cNvSpPr/>
          <p:nvPr>
            <p:ph idx="5" type="pic"/>
          </p:nvPr>
        </p:nvSpPr>
        <p:spPr>
          <a:xfrm>
            <a:off x="5573713" y="2898775"/>
            <a:ext cx="4829100" cy="5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39" name="Google Shape;13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29645" y="544591"/>
            <a:ext cx="4678363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1_Layout Personalizado">
  <p:cSld name="11_Layout Personalizado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2" name="Google Shape;142;p10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10"/>
          <p:cNvSpPr/>
          <p:nvPr/>
        </p:nvSpPr>
        <p:spPr>
          <a:xfrm>
            <a:off x="-1" y="0"/>
            <a:ext cx="5453100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4" name="Google Shape;144;p10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145" name="Google Shape;145;p10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146" name="Google Shape;146;p10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47" name="Google Shape;147;p10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48" name="Google Shape;148;p10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149" name="Google Shape;149;p10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150" name="Google Shape;150;p10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51" name="Google Shape;151;p10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152" name="Google Shape;152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07196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0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368968" y="3888760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2_Layout Personalizado">
  <p:cSld name="12_Layout Personalizado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11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11"/>
          <p:cNvSpPr/>
          <p:nvPr/>
        </p:nvSpPr>
        <p:spPr>
          <a:xfrm>
            <a:off x="-1" y="0"/>
            <a:ext cx="5453100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9" name="Google Shape;159;p11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160" name="Google Shape;160;p11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161" name="Google Shape;161;p11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62" name="Google Shape;162;p11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63" name="Google Shape;163;p11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164" name="Google Shape;164;p11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165" name="Google Shape;165;p11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66" name="Google Shape;166;p11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7" name="Google Shape;167;p11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1"/>
          <p:cNvSpPr txBox="1"/>
          <p:nvPr/>
        </p:nvSpPr>
        <p:spPr>
          <a:xfrm>
            <a:off x="282653" y="4084703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  <p:pic>
        <p:nvPicPr>
          <p:cNvPr id="169" name="Google Shape;16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20535"/>
            <a:ext cx="4648278" cy="2061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_Layout Personalizado">
  <p:cSld name="3_Layout Personalizado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12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172" name="Google Shape;172;p1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3" name="Google Shape;173;p1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5" name="Google Shape;175;p1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6" name="Google Shape;176;p1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7" name="Google Shape;177;p1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8" name="Google Shape;178;p12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179" name="Google Shape;179;p1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0" name="Google Shape;180;p1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81" name="Google Shape;181;p1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2" name="Google Shape;182;p1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3" name="Google Shape;183;p1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4" name="Google Shape;184;p1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85" name="Google Shape;185;p12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6" name="Google Shape;186;p12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7" name="Google Shape;187;p12"/>
          <p:cNvSpPr/>
          <p:nvPr/>
        </p:nvSpPr>
        <p:spPr>
          <a:xfrm>
            <a:off x="-1" y="-1"/>
            <a:ext cx="5453100" cy="9144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8" name="Google Shape;188;p12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189" name="Google Shape;189;p1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190" name="Google Shape;190;p12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91" name="Google Shape;191;p1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92" name="Google Shape;192;p12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193" name="Google Shape;193;p1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195" name="Google Shape;195;p1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96" name="Google Shape;196;p12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2"/>
          <p:cNvSpPr txBox="1"/>
          <p:nvPr/>
        </p:nvSpPr>
        <p:spPr>
          <a:xfrm>
            <a:off x="368968" y="3888760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  <p:pic>
        <p:nvPicPr>
          <p:cNvPr id="198" name="Google Shape;198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07196"/>
            <a:ext cx="4678363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9_Layout Personalizado" showMasterSp="0">
  <p:cSld name="9_Layout Personalizado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"/>
          <p:cNvSpPr/>
          <p:nvPr>
            <p:ph idx="2" type="pic"/>
          </p:nvPr>
        </p:nvSpPr>
        <p:spPr>
          <a:xfrm>
            <a:off x="7524580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13"/>
          <p:cNvSpPr/>
          <p:nvPr>
            <p:ph idx="3" type="pic"/>
          </p:nvPr>
        </p:nvSpPr>
        <p:spPr>
          <a:xfrm>
            <a:off x="11377046" y="2392639"/>
            <a:ext cx="2220600" cy="22206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13"/>
          <p:cNvSpPr/>
          <p:nvPr/>
        </p:nvSpPr>
        <p:spPr>
          <a:xfrm>
            <a:off x="-1" y="-1"/>
            <a:ext cx="5453100" cy="9144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3" name="Google Shape;203;p13"/>
          <p:cNvGrpSpPr/>
          <p:nvPr/>
        </p:nvGrpSpPr>
        <p:grpSpPr>
          <a:xfrm>
            <a:off x="7234907" y="4946655"/>
            <a:ext cx="3041682" cy="2629045"/>
            <a:chOff x="4754673" y="3776276"/>
            <a:chExt cx="2377800" cy="2153366"/>
          </a:xfrm>
        </p:grpSpPr>
        <p:sp>
          <p:nvSpPr>
            <p:cNvPr id="204" name="Google Shape;204;p13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4754673" y="4441042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206" name="Google Shape;206;p13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07" name="Google Shape;207;p13"/>
          <p:cNvGrpSpPr/>
          <p:nvPr/>
        </p:nvGrpSpPr>
        <p:grpSpPr>
          <a:xfrm>
            <a:off x="11033374" y="4946656"/>
            <a:ext cx="3041682" cy="2629043"/>
            <a:chOff x="4754673" y="3776276"/>
            <a:chExt cx="2377800" cy="2153365"/>
          </a:xfrm>
        </p:grpSpPr>
        <p:sp>
          <p:nvSpPr>
            <p:cNvPr id="208" name="Google Shape;208;p13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4754673" y="4441041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210" name="Google Shape;210;p13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211" name="Google Shape;21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737" y="907196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368968" y="3888760"/>
            <a:ext cx="467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Seu Título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Foto e texto">
  <p:cSld name="2_Foto e texto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"/>
          <p:cNvSpPr/>
          <p:nvPr/>
        </p:nvSpPr>
        <p:spPr>
          <a:xfrm>
            <a:off x="0" y="378340"/>
            <a:ext cx="5405100" cy="86433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14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14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78340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4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14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_Foto e texto">
  <p:cSld name="3_Foto e texto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"/>
          <p:cNvSpPr/>
          <p:nvPr/>
        </p:nvSpPr>
        <p:spPr>
          <a:xfrm>
            <a:off x="0" y="378340"/>
            <a:ext cx="5405100" cy="86433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15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15"/>
          <p:cNvSpPr/>
          <p:nvPr/>
        </p:nvSpPr>
        <p:spPr>
          <a:xfrm>
            <a:off x="11193903" y="383822"/>
            <a:ext cx="4896300" cy="16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91679"/>
            <a:ext cx="4648278" cy="206102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5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7" name="Google Shape;227;p15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Foto e texto" showMasterSp="0">
  <p:cSld name="Foto e texto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"/>
          <p:cNvSpPr/>
          <p:nvPr/>
        </p:nvSpPr>
        <p:spPr>
          <a:xfrm>
            <a:off x="0" y="0"/>
            <a:ext cx="5405100" cy="9288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0" name="Google Shape;23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78340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6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16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3" name="Google Shape;233;p16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Foto e texto" showMasterSp="0">
  <p:cSld name="1_Foto e texto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7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236" name="Google Shape;236;p17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2" name="Google Shape;242;p17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243" name="Google Shape;243;p17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7" name="Google Shape;247;p17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9" name="Google Shape;249;p17"/>
          <p:cNvSpPr/>
          <p:nvPr/>
        </p:nvSpPr>
        <p:spPr>
          <a:xfrm>
            <a:off x="0" y="1"/>
            <a:ext cx="5405100" cy="9176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" name="Google Shape;250;p17"/>
          <p:cNvSpPr/>
          <p:nvPr>
            <p:ph idx="2" type="pic"/>
          </p:nvPr>
        </p:nvSpPr>
        <p:spPr>
          <a:xfrm>
            <a:off x="1195388" y="2298700"/>
            <a:ext cx="65595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1" name="Google Shape;251;p17"/>
          <p:cNvSpPr txBox="1"/>
          <p:nvPr>
            <p:ph idx="1" type="body"/>
          </p:nvPr>
        </p:nvSpPr>
        <p:spPr>
          <a:xfrm>
            <a:off x="7794807" y="770705"/>
            <a:ext cx="74757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2" name="Google Shape;252;p17"/>
          <p:cNvSpPr txBox="1"/>
          <p:nvPr>
            <p:ph idx="3" type="body"/>
          </p:nvPr>
        </p:nvSpPr>
        <p:spPr>
          <a:xfrm>
            <a:off x="9460523" y="2879566"/>
            <a:ext cx="57996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1" i="0" sz="24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53" name="Google Shape;25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9418" y="378340"/>
            <a:ext cx="4678363" cy="207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Slide #38" showMasterSp="0">
  <p:cSld name="1_Slide #38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"/>
          <p:cNvSpPr txBox="1"/>
          <p:nvPr>
            <p:ph idx="12" type="sldNum"/>
          </p:nvPr>
        </p:nvSpPr>
        <p:spPr>
          <a:xfrm>
            <a:off x="22672013" y="635000"/>
            <a:ext cx="1077000" cy="571500"/>
          </a:xfrm>
          <a:prstGeom prst="rect">
            <a:avLst/>
          </a:prstGeom>
          <a:solidFill>
            <a:srgbClr val="53585F"/>
          </a:solidFill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I:\TDC2017\Logos\TDC2017\logo-tdc-horizontal-A4.emf" id="256" name="Google Shape;25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8352878"/>
            <a:ext cx="2312875" cy="791122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8"/>
          <p:cNvSpPr txBox="1"/>
          <p:nvPr>
            <p:ph idx="1" type="body"/>
          </p:nvPr>
        </p:nvSpPr>
        <p:spPr>
          <a:xfrm>
            <a:off x="3614988" y="1405004"/>
            <a:ext cx="90198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8" name="Google Shape;258;p18"/>
          <p:cNvSpPr txBox="1"/>
          <p:nvPr>
            <p:ph type="title"/>
          </p:nvPr>
        </p:nvSpPr>
        <p:spPr>
          <a:xfrm>
            <a:off x="1023499" y="635000"/>
            <a:ext cx="10143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59" name="Google Shape;259;p18"/>
          <p:cNvGrpSpPr/>
          <p:nvPr/>
        </p:nvGrpSpPr>
        <p:grpSpPr>
          <a:xfrm>
            <a:off x="5844029" y="5999270"/>
            <a:ext cx="2470336" cy="2309515"/>
            <a:chOff x="5601345" y="1671509"/>
            <a:chExt cx="1947600" cy="1488857"/>
          </a:xfrm>
        </p:grpSpPr>
        <p:sp>
          <p:nvSpPr>
            <p:cNvPr id="260" name="Google Shape;260;p18"/>
            <p:cNvSpPr txBox="1"/>
            <p:nvPr/>
          </p:nvSpPr>
          <p:spPr>
            <a:xfrm>
              <a:off x="6151612" y="1671509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2"/>
                  </a:solidFill>
                  <a:latin typeface="Roboto"/>
                  <a:ea typeface="Roboto"/>
                  <a:cs typeface="Roboto"/>
                  <a:sym typeface="Roboto"/>
                </a:rPr>
                <a:t>2 Ponto</a:t>
              </a:r>
              <a:endParaRPr/>
            </a:p>
          </p:txBody>
        </p:sp>
        <p:sp>
          <p:nvSpPr>
            <p:cNvPr id="261" name="Google Shape;261;p18"/>
            <p:cNvSpPr txBox="1"/>
            <p:nvPr/>
          </p:nvSpPr>
          <p:spPr>
            <a:xfrm>
              <a:off x="5601345" y="203266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2" name="Google Shape;262;p18"/>
          <p:cNvGrpSpPr/>
          <p:nvPr/>
        </p:nvGrpSpPr>
        <p:grpSpPr>
          <a:xfrm>
            <a:off x="2733666" y="6067334"/>
            <a:ext cx="2159694" cy="2069809"/>
            <a:chOff x="5609672" y="1652630"/>
            <a:chExt cx="1947600" cy="1334328"/>
          </a:xfrm>
        </p:grpSpPr>
        <p:sp>
          <p:nvSpPr>
            <p:cNvPr id="263" name="Google Shape;263;p18"/>
            <p:cNvSpPr txBox="1"/>
            <p:nvPr/>
          </p:nvSpPr>
          <p:spPr>
            <a:xfrm>
              <a:off x="6070535" y="1652630"/>
              <a:ext cx="974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1 Ponto</a:t>
              </a:r>
              <a:endParaRPr/>
            </a:p>
          </p:txBody>
        </p:sp>
        <p:sp>
          <p:nvSpPr>
            <p:cNvPr id="264" name="Google Shape;264;p18"/>
            <p:cNvSpPr txBox="1"/>
            <p:nvPr/>
          </p:nvSpPr>
          <p:spPr>
            <a:xfrm>
              <a:off x="5609672" y="2049758"/>
              <a:ext cx="1947600" cy="9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5" name="Google Shape;265;p18"/>
          <p:cNvGrpSpPr/>
          <p:nvPr/>
        </p:nvGrpSpPr>
        <p:grpSpPr>
          <a:xfrm>
            <a:off x="9264758" y="5989830"/>
            <a:ext cx="2470336" cy="2318960"/>
            <a:chOff x="5603652" y="1652630"/>
            <a:chExt cx="1947600" cy="1494946"/>
          </a:xfrm>
        </p:grpSpPr>
        <p:sp>
          <p:nvSpPr>
            <p:cNvPr id="266" name="Google Shape;266;p18"/>
            <p:cNvSpPr txBox="1"/>
            <p:nvPr/>
          </p:nvSpPr>
          <p:spPr>
            <a:xfrm>
              <a:off x="6151613" y="1652630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3"/>
                  </a:solidFill>
                  <a:latin typeface="Roboto"/>
                  <a:ea typeface="Roboto"/>
                  <a:cs typeface="Roboto"/>
                  <a:sym typeface="Roboto"/>
                </a:rPr>
                <a:t>3 Ponto</a:t>
              </a:r>
              <a:endParaRPr/>
            </a:p>
          </p:txBody>
        </p:sp>
        <p:sp>
          <p:nvSpPr>
            <p:cNvPr id="267" name="Google Shape;267;p18"/>
            <p:cNvSpPr txBox="1"/>
            <p:nvPr/>
          </p:nvSpPr>
          <p:spPr>
            <a:xfrm>
              <a:off x="5603652" y="201987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68" name="Google Shape;268;p18"/>
          <p:cNvGrpSpPr/>
          <p:nvPr/>
        </p:nvGrpSpPr>
        <p:grpSpPr>
          <a:xfrm>
            <a:off x="12694671" y="5999271"/>
            <a:ext cx="2479100" cy="2309514"/>
            <a:chOff x="5610906" y="1671509"/>
            <a:chExt cx="1947600" cy="1488856"/>
          </a:xfrm>
        </p:grpSpPr>
        <p:sp>
          <p:nvSpPr>
            <p:cNvPr id="269" name="Google Shape;269;p18"/>
            <p:cNvSpPr txBox="1"/>
            <p:nvPr/>
          </p:nvSpPr>
          <p:spPr>
            <a:xfrm>
              <a:off x="6153121" y="1671509"/>
              <a:ext cx="848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4"/>
                  </a:solidFill>
                  <a:latin typeface="Roboto"/>
                  <a:ea typeface="Roboto"/>
                  <a:cs typeface="Roboto"/>
                  <a:sym typeface="Roboto"/>
                </a:rPr>
                <a:t>4 Ponto</a:t>
              </a:r>
              <a:endParaRPr b="1" sz="24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0" name="Google Shape;270;p18"/>
            <p:cNvSpPr txBox="1"/>
            <p:nvPr/>
          </p:nvSpPr>
          <p:spPr>
            <a:xfrm>
              <a:off x="5610906" y="2032665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sp>
        <p:nvSpPr>
          <p:cNvPr id="271" name="Google Shape;271;p18"/>
          <p:cNvSpPr/>
          <p:nvPr>
            <p:ph idx="2" type="pic"/>
          </p:nvPr>
        </p:nvSpPr>
        <p:spPr>
          <a:xfrm>
            <a:off x="9270575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2" name="Google Shape;272;p18"/>
          <p:cNvSpPr/>
          <p:nvPr>
            <p:ph idx="3" type="pic"/>
          </p:nvPr>
        </p:nvSpPr>
        <p:spPr>
          <a:xfrm>
            <a:off x="5846922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3" name="Google Shape;273;p18"/>
          <p:cNvSpPr/>
          <p:nvPr>
            <p:ph idx="4" type="pic"/>
          </p:nvPr>
        </p:nvSpPr>
        <p:spPr>
          <a:xfrm>
            <a:off x="2423269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4" name="Google Shape;274;p18"/>
          <p:cNvSpPr/>
          <p:nvPr>
            <p:ph idx="5" type="pic"/>
          </p:nvPr>
        </p:nvSpPr>
        <p:spPr>
          <a:xfrm>
            <a:off x="12694227" y="3354606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#38" showMasterSp="0" type="tx">
  <p:cSld name="TITLE_AND_BODY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"/>
          <p:cNvSpPr txBox="1"/>
          <p:nvPr>
            <p:ph idx="12" type="sldNum"/>
          </p:nvPr>
        </p:nvSpPr>
        <p:spPr>
          <a:xfrm>
            <a:off x="22672013" y="635000"/>
            <a:ext cx="1077000" cy="571500"/>
          </a:xfrm>
          <a:prstGeom prst="rect">
            <a:avLst/>
          </a:prstGeom>
          <a:solidFill>
            <a:srgbClr val="53585F"/>
          </a:solidFill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"/>
              <a:buNone/>
              <a:defRPr b="1" i="0" sz="3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Imagem quadrada itens">
  <p:cSld name="1_Imagem quadrada iten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"/>
          <p:cNvSpPr txBox="1"/>
          <p:nvPr>
            <p:ph idx="1" type="body"/>
          </p:nvPr>
        </p:nvSpPr>
        <p:spPr>
          <a:xfrm>
            <a:off x="1003918" y="1541425"/>
            <a:ext cx="90198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9" name="Google Shape;279;p20"/>
          <p:cNvSpPr txBox="1"/>
          <p:nvPr>
            <p:ph type="title"/>
          </p:nvPr>
        </p:nvSpPr>
        <p:spPr>
          <a:xfrm>
            <a:off x="419650" y="734952"/>
            <a:ext cx="10143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20"/>
          <p:cNvSpPr/>
          <p:nvPr>
            <p:ph idx="2" type="pic"/>
          </p:nvPr>
        </p:nvSpPr>
        <p:spPr>
          <a:xfrm>
            <a:off x="8666726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1" name="Google Shape;281;p20"/>
          <p:cNvSpPr/>
          <p:nvPr>
            <p:ph idx="3" type="pic"/>
          </p:nvPr>
        </p:nvSpPr>
        <p:spPr>
          <a:xfrm>
            <a:off x="5243073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2" name="Google Shape;282;p20"/>
          <p:cNvSpPr/>
          <p:nvPr>
            <p:ph idx="4" type="pic"/>
          </p:nvPr>
        </p:nvSpPr>
        <p:spPr>
          <a:xfrm>
            <a:off x="1819420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3" name="Google Shape;283;p20"/>
          <p:cNvSpPr/>
          <p:nvPr>
            <p:ph idx="5" type="pic"/>
          </p:nvPr>
        </p:nvSpPr>
        <p:spPr>
          <a:xfrm>
            <a:off x="12090378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4" name="Google Shape;284;p20"/>
          <p:cNvSpPr txBox="1"/>
          <p:nvPr>
            <p:ph idx="6" type="body"/>
          </p:nvPr>
        </p:nvSpPr>
        <p:spPr>
          <a:xfrm>
            <a:off x="2259139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5" name="Google Shape;285;p20"/>
          <p:cNvSpPr txBox="1"/>
          <p:nvPr>
            <p:ph idx="7" type="body"/>
          </p:nvPr>
        </p:nvSpPr>
        <p:spPr>
          <a:xfrm>
            <a:off x="1819420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6" name="Google Shape;286;p20"/>
          <p:cNvSpPr txBox="1"/>
          <p:nvPr>
            <p:ph idx="8" type="body"/>
          </p:nvPr>
        </p:nvSpPr>
        <p:spPr>
          <a:xfrm>
            <a:off x="5682792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7" name="Google Shape;287;p20"/>
          <p:cNvSpPr txBox="1"/>
          <p:nvPr>
            <p:ph idx="9" type="body"/>
          </p:nvPr>
        </p:nvSpPr>
        <p:spPr>
          <a:xfrm>
            <a:off x="5243073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8" name="Google Shape;288;p20"/>
          <p:cNvSpPr txBox="1"/>
          <p:nvPr>
            <p:ph idx="13" type="body"/>
          </p:nvPr>
        </p:nvSpPr>
        <p:spPr>
          <a:xfrm>
            <a:off x="9106445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9" name="Google Shape;289;p20"/>
          <p:cNvSpPr txBox="1"/>
          <p:nvPr>
            <p:ph idx="14" type="body"/>
          </p:nvPr>
        </p:nvSpPr>
        <p:spPr>
          <a:xfrm>
            <a:off x="8666726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0" name="Google Shape;290;p20"/>
          <p:cNvSpPr txBox="1"/>
          <p:nvPr>
            <p:ph idx="15" type="body"/>
          </p:nvPr>
        </p:nvSpPr>
        <p:spPr>
          <a:xfrm>
            <a:off x="12530097" y="6237722"/>
            <a:ext cx="1595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1" name="Google Shape;291;p20"/>
          <p:cNvSpPr txBox="1"/>
          <p:nvPr>
            <p:ph idx="16" type="body"/>
          </p:nvPr>
        </p:nvSpPr>
        <p:spPr>
          <a:xfrm>
            <a:off x="12090378" y="6943863"/>
            <a:ext cx="24705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Arial"/>
              <a:buNone/>
              <a:def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7_Layout Personalizado">
  <p:cSld name="7_Layout Personalizado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1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irculo itens" showMasterSp="0">
  <p:cSld name="Imagem circulo itens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oogle Shape;295;p22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296" name="Google Shape;296;p2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7" name="Google Shape;297;p2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98" name="Google Shape;298;p2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9" name="Google Shape;299;p2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0" name="Google Shape;300;p2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1" name="Google Shape;301;p2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02" name="Google Shape;302;p22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303" name="Google Shape;303;p22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4" name="Google Shape;304;p22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305" name="Google Shape;305;p22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6" name="Google Shape;306;p22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7" name="Google Shape;307;p22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8" name="Google Shape;308;p22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09" name="Google Shape;309;p22"/>
          <p:cNvSpPr txBox="1"/>
          <p:nvPr>
            <p:ph idx="1" type="body"/>
          </p:nvPr>
        </p:nvSpPr>
        <p:spPr>
          <a:xfrm>
            <a:off x="1071325" y="857273"/>
            <a:ext cx="91788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Font typeface="Arial"/>
              <a:buNone/>
              <a:defRPr b="0" i="0" sz="4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0" name="Google Shape;310;p22"/>
          <p:cNvSpPr/>
          <p:nvPr/>
        </p:nvSpPr>
        <p:spPr>
          <a:xfrm>
            <a:off x="10844463" y="0"/>
            <a:ext cx="5405100" cy="914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22"/>
          <p:cNvSpPr txBox="1"/>
          <p:nvPr>
            <p:ph idx="2" type="body"/>
          </p:nvPr>
        </p:nvSpPr>
        <p:spPr>
          <a:xfrm>
            <a:off x="11381701" y="2761131"/>
            <a:ext cx="4174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312" name="Google Shape;31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29645" y="544591"/>
            <a:ext cx="4678363" cy="207436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2"/>
          <p:cNvSpPr/>
          <p:nvPr>
            <p:ph idx="3" type="pic"/>
          </p:nvPr>
        </p:nvSpPr>
        <p:spPr>
          <a:xfrm>
            <a:off x="539212" y="3227660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314" name="Google Shape;314;p22"/>
          <p:cNvGrpSpPr/>
          <p:nvPr/>
        </p:nvGrpSpPr>
        <p:grpSpPr>
          <a:xfrm>
            <a:off x="2193624" y="2663263"/>
            <a:ext cx="3041682" cy="2493602"/>
            <a:chOff x="4754673" y="3776276"/>
            <a:chExt cx="2377800" cy="2042430"/>
          </a:xfrm>
        </p:grpSpPr>
        <p:sp>
          <p:nvSpPr>
            <p:cNvPr id="315" name="Google Shape;315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01</a:t>
              </a:r>
              <a:endParaRPr/>
            </a:p>
          </p:txBody>
        </p:sp>
        <p:sp>
          <p:nvSpPr>
            <p:cNvPr id="316" name="Google Shape;316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17" name="Google Shape;317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18" name="Google Shape;318;p22"/>
          <p:cNvSpPr/>
          <p:nvPr>
            <p:ph idx="4" type="pic"/>
          </p:nvPr>
        </p:nvSpPr>
        <p:spPr>
          <a:xfrm>
            <a:off x="5454392" y="3227660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9" name="Google Shape;319;p22"/>
          <p:cNvSpPr/>
          <p:nvPr>
            <p:ph idx="5" type="pic"/>
          </p:nvPr>
        </p:nvSpPr>
        <p:spPr>
          <a:xfrm>
            <a:off x="539212" y="6145177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0" name="Google Shape;320;p22"/>
          <p:cNvSpPr/>
          <p:nvPr>
            <p:ph idx="6" type="pic"/>
          </p:nvPr>
        </p:nvSpPr>
        <p:spPr>
          <a:xfrm>
            <a:off x="5454392" y="6145177"/>
            <a:ext cx="1239900" cy="12399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321" name="Google Shape;321;p22"/>
          <p:cNvGrpSpPr/>
          <p:nvPr/>
        </p:nvGrpSpPr>
        <p:grpSpPr>
          <a:xfrm>
            <a:off x="7108893" y="2663263"/>
            <a:ext cx="3041682" cy="2493602"/>
            <a:chOff x="4754673" y="3776276"/>
            <a:chExt cx="2377800" cy="2042430"/>
          </a:xfrm>
        </p:grpSpPr>
        <p:sp>
          <p:nvSpPr>
            <p:cNvPr id="322" name="Google Shape;322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02</a:t>
              </a:r>
              <a:endParaRPr/>
            </a:p>
          </p:txBody>
        </p:sp>
        <p:sp>
          <p:nvSpPr>
            <p:cNvPr id="323" name="Google Shape;323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24" name="Google Shape;324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5" name="Google Shape;325;p22"/>
          <p:cNvGrpSpPr/>
          <p:nvPr/>
        </p:nvGrpSpPr>
        <p:grpSpPr>
          <a:xfrm>
            <a:off x="2193624" y="5793129"/>
            <a:ext cx="3041682" cy="2493602"/>
            <a:chOff x="4754673" y="3776276"/>
            <a:chExt cx="2377800" cy="2042430"/>
          </a:xfrm>
        </p:grpSpPr>
        <p:sp>
          <p:nvSpPr>
            <p:cNvPr id="326" name="Google Shape;326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03</a:t>
              </a:r>
              <a:endParaRPr/>
            </a:p>
          </p:txBody>
        </p:sp>
        <p:sp>
          <p:nvSpPr>
            <p:cNvPr id="327" name="Google Shape;327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28" name="Google Shape;328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9" name="Google Shape;329;p22"/>
          <p:cNvGrpSpPr/>
          <p:nvPr/>
        </p:nvGrpSpPr>
        <p:grpSpPr>
          <a:xfrm>
            <a:off x="7108893" y="5793129"/>
            <a:ext cx="3041682" cy="2493602"/>
            <a:chOff x="4754673" y="3776276"/>
            <a:chExt cx="2377800" cy="2042430"/>
          </a:xfrm>
        </p:grpSpPr>
        <p:sp>
          <p:nvSpPr>
            <p:cNvPr id="330" name="Google Shape;330;p22"/>
            <p:cNvSpPr txBox="1"/>
            <p:nvPr/>
          </p:nvSpPr>
          <p:spPr>
            <a:xfrm>
              <a:off x="5020572" y="3776276"/>
              <a:ext cx="18462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>
                  <a:solidFill>
                    <a:srgbClr val="AEABAB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Tópico 04</a:t>
              </a:r>
              <a:endParaRPr/>
            </a:p>
          </p:txBody>
        </p:sp>
        <p:sp>
          <p:nvSpPr>
            <p:cNvPr id="331" name="Google Shape;331;p22"/>
            <p:cNvSpPr/>
            <p:nvPr/>
          </p:nvSpPr>
          <p:spPr>
            <a:xfrm>
              <a:off x="4754673" y="4330106"/>
              <a:ext cx="2377800" cy="148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2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332" name="Google Shape;332;p22"/>
            <p:cNvCxnSpPr/>
            <p:nvPr/>
          </p:nvCxnSpPr>
          <p:spPr>
            <a:xfrm rot="10800000">
              <a:off x="5759057" y="5296342"/>
              <a:ext cx="369000" cy="0"/>
            </a:xfrm>
            <a:prstGeom prst="straightConnector1">
              <a:avLst/>
            </a:prstGeom>
            <a:noFill/>
            <a:ln cap="flat" cmpd="sng" w="19050">
              <a:solidFill>
                <a:srgbClr val="9999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24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quadrada itens">
  <p:cSld name="Imagem quadrada itens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3"/>
          <p:cNvSpPr txBox="1"/>
          <p:nvPr>
            <p:ph idx="1" type="body"/>
          </p:nvPr>
        </p:nvSpPr>
        <p:spPr>
          <a:xfrm>
            <a:off x="1003918" y="1541425"/>
            <a:ext cx="90198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5" name="Google Shape;335;p23"/>
          <p:cNvSpPr txBox="1"/>
          <p:nvPr>
            <p:ph type="title"/>
          </p:nvPr>
        </p:nvSpPr>
        <p:spPr>
          <a:xfrm>
            <a:off x="419650" y="734952"/>
            <a:ext cx="10143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Roboto Black"/>
              <a:buNone/>
              <a:defRPr b="1" i="0">
                <a:solidFill>
                  <a:schemeClr val="l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36" name="Google Shape;336;p23"/>
          <p:cNvGrpSpPr/>
          <p:nvPr/>
        </p:nvGrpSpPr>
        <p:grpSpPr>
          <a:xfrm>
            <a:off x="5240180" y="6099222"/>
            <a:ext cx="2470336" cy="2309515"/>
            <a:chOff x="5601345" y="1671509"/>
            <a:chExt cx="1947600" cy="1488857"/>
          </a:xfrm>
        </p:grpSpPr>
        <p:sp>
          <p:nvSpPr>
            <p:cNvPr id="337" name="Google Shape;337;p23"/>
            <p:cNvSpPr txBox="1"/>
            <p:nvPr/>
          </p:nvSpPr>
          <p:spPr>
            <a:xfrm>
              <a:off x="6151612" y="1671509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2"/>
                  </a:solidFill>
                  <a:latin typeface="Roboto"/>
                  <a:ea typeface="Roboto"/>
                  <a:cs typeface="Roboto"/>
                  <a:sym typeface="Roboto"/>
                </a:rPr>
                <a:t>2 Ponto</a:t>
              </a:r>
              <a:endParaRPr/>
            </a:p>
          </p:txBody>
        </p:sp>
        <p:sp>
          <p:nvSpPr>
            <p:cNvPr id="338" name="Google Shape;338;p23"/>
            <p:cNvSpPr txBox="1"/>
            <p:nvPr/>
          </p:nvSpPr>
          <p:spPr>
            <a:xfrm>
              <a:off x="5601345" y="203266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39" name="Google Shape;339;p23"/>
          <p:cNvGrpSpPr/>
          <p:nvPr/>
        </p:nvGrpSpPr>
        <p:grpSpPr>
          <a:xfrm>
            <a:off x="2129816" y="6167286"/>
            <a:ext cx="2159694" cy="2069809"/>
            <a:chOff x="5609672" y="1652630"/>
            <a:chExt cx="1947600" cy="1334328"/>
          </a:xfrm>
        </p:grpSpPr>
        <p:sp>
          <p:nvSpPr>
            <p:cNvPr id="340" name="Google Shape;340;p23"/>
            <p:cNvSpPr txBox="1"/>
            <p:nvPr/>
          </p:nvSpPr>
          <p:spPr>
            <a:xfrm>
              <a:off x="6070535" y="1652630"/>
              <a:ext cx="974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1 Ponto</a:t>
              </a:r>
              <a:endParaRPr/>
            </a:p>
          </p:txBody>
        </p:sp>
        <p:sp>
          <p:nvSpPr>
            <p:cNvPr id="341" name="Google Shape;341;p23"/>
            <p:cNvSpPr txBox="1"/>
            <p:nvPr/>
          </p:nvSpPr>
          <p:spPr>
            <a:xfrm>
              <a:off x="5609672" y="2049758"/>
              <a:ext cx="1947600" cy="9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42" name="Google Shape;342;p23"/>
          <p:cNvGrpSpPr/>
          <p:nvPr/>
        </p:nvGrpSpPr>
        <p:grpSpPr>
          <a:xfrm>
            <a:off x="8660909" y="6089782"/>
            <a:ext cx="2470336" cy="2318960"/>
            <a:chOff x="5603652" y="1652630"/>
            <a:chExt cx="1947600" cy="1494946"/>
          </a:xfrm>
        </p:grpSpPr>
        <p:sp>
          <p:nvSpPr>
            <p:cNvPr id="343" name="Google Shape;343;p23"/>
            <p:cNvSpPr txBox="1"/>
            <p:nvPr/>
          </p:nvSpPr>
          <p:spPr>
            <a:xfrm>
              <a:off x="6151613" y="1652630"/>
              <a:ext cx="851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3"/>
                  </a:solidFill>
                  <a:latin typeface="Roboto"/>
                  <a:ea typeface="Roboto"/>
                  <a:cs typeface="Roboto"/>
                  <a:sym typeface="Roboto"/>
                </a:rPr>
                <a:t>3 Ponto</a:t>
              </a:r>
              <a:endParaRPr/>
            </a:p>
          </p:txBody>
        </p:sp>
        <p:sp>
          <p:nvSpPr>
            <p:cNvPr id="344" name="Google Shape;344;p23"/>
            <p:cNvSpPr txBox="1"/>
            <p:nvPr/>
          </p:nvSpPr>
          <p:spPr>
            <a:xfrm>
              <a:off x="5603652" y="2019876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345" name="Google Shape;345;p23"/>
          <p:cNvGrpSpPr/>
          <p:nvPr/>
        </p:nvGrpSpPr>
        <p:grpSpPr>
          <a:xfrm>
            <a:off x="12090822" y="6099222"/>
            <a:ext cx="2479100" cy="2309514"/>
            <a:chOff x="5610906" y="1671509"/>
            <a:chExt cx="1947600" cy="1488856"/>
          </a:xfrm>
        </p:grpSpPr>
        <p:sp>
          <p:nvSpPr>
            <p:cNvPr id="346" name="Google Shape;346;p23"/>
            <p:cNvSpPr txBox="1"/>
            <p:nvPr/>
          </p:nvSpPr>
          <p:spPr>
            <a:xfrm>
              <a:off x="6153121" y="1671509"/>
              <a:ext cx="848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2400"/>
                <a:buFont typeface="Roboto"/>
                <a:buNone/>
              </a:pPr>
              <a:r>
                <a:rPr b="1" lang="en-US" sz="2400">
                  <a:solidFill>
                    <a:schemeClr val="accent4"/>
                  </a:solidFill>
                  <a:latin typeface="Roboto"/>
                  <a:ea typeface="Roboto"/>
                  <a:cs typeface="Roboto"/>
                  <a:sym typeface="Roboto"/>
                </a:rPr>
                <a:t>4 Ponto</a:t>
              </a:r>
              <a:endParaRPr b="1" sz="24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7" name="Google Shape;347;p23"/>
            <p:cNvSpPr txBox="1"/>
            <p:nvPr/>
          </p:nvSpPr>
          <p:spPr>
            <a:xfrm>
              <a:off x="5610906" y="2032665"/>
              <a:ext cx="1947600" cy="11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600"/>
                <a:buFont typeface="Roboto Light"/>
                <a:buNone/>
              </a:pPr>
              <a:r>
                <a:rPr b="0" i="0" lang="en-US" sz="1600">
                  <a:solidFill>
                    <a:srgbClr val="0C0C0C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Lorem ipsum dolor sit amet, consec tetur adipiscing elit. at efficitur tortor. Donec congue odio bibendum</a:t>
              </a:r>
              <a:endParaRPr b="0" i="0" sz="160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sp>
        <p:nvSpPr>
          <p:cNvPr id="348" name="Google Shape;348;p23"/>
          <p:cNvSpPr/>
          <p:nvPr>
            <p:ph idx="2" type="pic"/>
          </p:nvPr>
        </p:nvSpPr>
        <p:spPr>
          <a:xfrm>
            <a:off x="8666726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9" name="Google Shape;349;p23"/>
          <p:cNvSpPr/>
          <p:nvPr>
            <p:ph idx="3" type="pic"/>
          </p:nvPr>
        </p:nvSpPr>
        <p:spPr>
          <a:xfrm>
            <a:off x="5243073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0" name="Google Shape;350;p23"/>
          <p:cNvSpPr/>
          <p:nvPr>
            <p:ph idx="4" type="pic"/>
          </p:nvPr>
        </p:nvSpPr>
        <p:spPr>
          <a:xfrm>
            <a:off x="1819420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1" name="Google Shape;351;p23"/>
          <p:cNvSpPr/>
          <p:nvPr>
            <p:ph idx="5" type="pic"/>
          </p:nvPr>
        </p:nvSpPr>
        <p:spPr>
          <a:xfrm>
            <a:off x="12090378" y="3454558"/>
            <a:ext cx="24705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6_Layout Personalizado">
  <p:cSld name="6_Layout Personalizado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4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5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25"/>
          <p:cNvSpPr txBox="1"/>
          <p:nvPr>
            <p:ph idx="1" type="body"/>
          </p:nvPr>
        </p:nvSpPr>
        <p:spPr>
          <a:xfrm>
            <a:off x="1117165" y="2435578"/>
            <a:ext cx="14015400" cy="5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7" name="Google Shape;357;p25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8" name="Google Shape;358;p25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9" name="Google Shape;359;p25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6"/>
          <p:cNvSpPr txBox="1"/>
          <p:nvPr>
            <p:ph type="title"/>
          </p:nvPr>
        </p:nvSpPr>
        <p:spPr>
          <a:xfrm>
            <a:off x="1108702" y="2280355"/>
            <a:ext cx="14015400" cy="380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66"/>
              <a:buFont typeface="Roboto"/>
              <a:buNone/>
              <a:defRPr sz="10666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26"/>
          <p:cNvSpPr txBox="1"/>
          <p:nvPr>
            <p:ph idx="1" type="body"/>
          </p:nvPr>
        </p:nvSpPr>
        <p:spPr>
          <a:xfrm>
            <a:off x="1108702" y="6118577"/>
            <a:ext cx="140154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rgbClr val="888888"/>
              </a:buClr>
              <a:buSzPts val="4267"/>
              <a:buFont typeface="Arial"/>
              <a:buNone/>
              <a:defRPr sz="4267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3556"/>
              <a:buFont typeface="Arial"/>
              <a:buNone/>
              <a:defRPr b="0" i="0" sz="3556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888888"/>
              </a:buClr>
              <a:buSzPts val="2845"/>
              <a:buFont typeface="Arial"/>
              <a:buNone/>
              <a:defRPr b="0" i="0" sz="284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3" name="Google Shape;363;p26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4" name="Google Shape;364;p26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5" name="Google Shape;365;p26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7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27"/>
          <p:cNvSpPr txBox="1"/>
          <p:nvPr>
            <p:ph idx="1" type="body"/>
          </p:nvPr>
        </p:nvSpPr>
        <p:spPr>
          <a:xfrm>
            <a:off x="1117163" y="2435578"/>
            <a:ext cx="6872100" cy="5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9" name="Google Shape;369;p27"/>
          <p:cNvSpPr txBox="1"/>
          <p:nvPr>
            <p:ph idx="2" type="body"/>
          </p:nvPr>
        </p:nvSpPr>
        <p:spPr>
          <a:xfrm>
            <a:off x="8260239" y="2435578"/>
            <a:ext cx="6872100" cy="5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0" name="Google Shape;370;p27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1" name="Google Shape;371;p27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2" name="Google Shape;372;p27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8"/>
          <p:cNvSpPr txBox="1"/>
          <p:nvPr>
            <p:ph type="title"/>
          </p:nvPr>
        </p:nvSpPr>
        <p:spPr>
          <a:xfrm>
            <a:off x="1119987" y="488247"/>
            <a:ext cx="140154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5" name="Google Shape;375;p28"/>
          <p:cNvSpPr txBox="1"/>
          <p:nvPr>
            <p:ph idx="1" type="body"/>
          </p:nvPr>
        </p:nvSpPr>
        <p:spPr>
          <a:xfrm>
            <a:off x="1119986" y="2240845"/>
            <a:ext cx="6875100" cy="110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1" sz="4267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1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6" name="Google Shape;376;p28"/>
          <p:cNvSpPr txBox="1"/>
          <p:nvPr>
            <p:ph idx="2" type="body"/>
          </p:nvPr>
        </p:nvSpPr>
        <p:spPr>
          <a:xfrm>
            <a:off x="1119986" y="3341512"/>
            <a:ext cx="6875100" cy="4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7" name="Google Shape;377;p28"/>
          <p:cNvSpPr txBox="1"/>
          <p:nvPr>
            <p:ph idx="3" type="body"/>
          </p:nvPr>
        </p:nvSpPr>
        <p:spPr>
          <a:xfrm>
            <a:off x="8226386" y="2240845"/>
            <a:ext cx="6909000" cy="110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1" sz="4267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1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b="1" i="0" sz="28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8" name="Google Shape;378;p28"/>
          <p:cNvSpPr txBox="1"/>
          <p:nvPr>
            <p:ph idx="4" type="body"/>
          </p:nvPr>
        </p:nvSpPr>
        <p:spPr>
          <a:xfrm>
            <a:off x="8226386" y="3341512"/>
            <a:ext cx="6909000" cy="4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9" name="Google Shape;379;p28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0" name="Google Shape;380;p28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1" name="Google Shape;381;p28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9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29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5" name="Google Shape;385;p29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6" name="Google Shape;386;p29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9" name="Google Shape;389;p30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0" name="Google Shape;390;p30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1"/>
          <p:cNvSpPr txBox="1"/>
          <p:nvPr>
            <p:ph type="title"/>
          </p:nvPr>
        </p:nvSpPr>
        <p:spPr>
          <a:xfrm>
            <a:off x="1119987" y="609601"/>
            <a:ext cx="524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Roboto"/>
              <a:buNone/>
              <a:defRPr sz="5689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31"/>
          <p:cNvSpPr txBox="1"/>
          <p:nvPr>
            <p:ph idx="1" type="body"/>
          </p:nvPr>
        </p:nvSpPr>
        <p:spPr>
          <a:xfrm>
            <a:off x="6908924" y="1317980"/>
            <a:ext cx="8226300" cy="6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89851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5689"/>
              <a:buFont typeface="Arial"/>
              <a:buChar char="•"/>
              <a:defRPr sz="5689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544703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978"/>
              <a:buFont typeface="Arial"/>
              <a:buChar char="•"/>
              <a:defRPr b="0" i="0" sz="49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99554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b="0" i="0" sz="4267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54406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54406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54406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54406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54406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54406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4" name="Google Shape;394;p31"/>
          <p:cNvSpPr txBox="1"/>
          <p:nvPr>
            <p:ph idx="2" type="body"/>
          </p:nvPr>
        </p:nvSpPr>
        <p:spPr>
          <a:xfrm>
            <a:off x="1119987" y="2743200"/>
            <a:ext cx="5241600" cy="50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  <a:defRPr b="0" i="0" sz="2489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5" name="Google Shape;395;p31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6" name="Google Shape;396;p31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7" name="Google Shape;397;p31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2"/>
          <p:cNvSpPr txBox="1"/>
          <p:nvPr>
            <p:ph type="title"/>
          </p:nvPr>
        </p:nvSpPr>
        <p:spPr>
          <a:xfrm>
            <a:off x="1119987" y="609601"/>
            <a:ext cx="524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Roboto"/>
              <a:buNone/>
              <a:defRPr sz="5689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32"/>
          <p:cNvSpPr/>
          <p:nvPr>
            <p:ph idx="2" type="pic"/>
          </p:nvPr>
        </p:nvSpPr>
        <p:spPr>
          <a:xfrm>
            <a:off x="6908924" y="1317980"/>
            <a:ext cx="8226300" cy="6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5689"/>
              <a:buFont typeface="Arial"/>
              <a:buNone/>
              <a:defRPr sz="5689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978"/>
              <a:buFont typeface="Arial"/>
              <a:buNone/>
              <a:defRPr b="0" i="0" sz="49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0" i="0" sz="4267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None/>
              <a:defRPr b="0" i="0" sz="35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1" name="Google Shape;401;p32"/>
          <p:cNvSpPr txBox="1"/>
          <p:nvPr>
            <p:ph idx="1" type="body"/>
          </p:nvPr>
        </p:nvSpPr>
        <p:spPr>
          <a:xfrm>
            <a:off x="1119987" y="2743200"/>
            <a:ext cx="5241600" cy="50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  <a:defRPr b="0" i="0" sz="2489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1778"/>
              <a:buFont typeface="Arial"/>
              <a:buNone/>
              <a:defRPr b="0" i="0" sz="17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2" name="Google Shape;402;p32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3" name="Google Shape;403;p32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4" name="Google Shape;404;p32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3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33"/>
          <p:cNvSpPr txBox="1"/>
          <p:nvPr>
            <p:ph idx="1" type="body"/>
          </p:nvPr>
        </p:nvSpPr>
        <p:spPr>
          <a:xfrm rot="5400000">
            <a:off x="5224988" y="-1672322"/>
            <a:ext cx="5799600" cy="140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8" name="Google Shape;408;p33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9" name="Google Shape;409;p33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0" name="Google Shape;410;p33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o e Título Vertical" type="vertTitleAndTx">
  <p:cSld name="VERTICAL_TITLE_AND_VERTICAL_TEXT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4"/>
          <p:cNvSpPr txBox="1"/>
          <p:nvPr>
            <p:ph type="title"/>
          </p:nvPr>
        </p:nvSpPr>
        <p:spPr>
          <a:xfrm rot="5400000">
            <a:off x="9507189" y="2609846"/>
            <a:ext cx="7746900" cy="35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34"/>
          <p:cNvSpPr txBox="1"/>
          <p:nvPr>
            <p:ph idx="1" type="body"/>
          </p:nvPr>
        </p:nvSpPr>
        <p:spPr>
          <a:xfrm rot="5400000">
            <a:off x="2363980" y="-758704"/>
            <a:ext cx="7746900" cy="102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33400" lvl="0" marL="457200" marR="0" rt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4" name="Google Shape;414;p34"/>
          <p:cNvSpPr txBox="1"/>
          <p:nvPr>
            <p:ph idx="10" type="dt"/>
          </p:nvPr>
        </p:nvSpPr>
        <p:spPr>
          <a:xfrm>
            <a:off x="1117165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5" name="Google Shape;415;p34"/>
          <p:cNvSpPr txBox="1"/>
          <p:nvPr>
            <p:ph idx="11" type="ftr"/>
          </p:nvPr>
        </p:nvSpPr>
        <p:spPr>
          <a:xfrm>
            <a:off x="5382698" y="8475136"/>
            <a:ext cx="5484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6" name="Google Shape;416;p34"/>
          <p:cNvSpPr txBox="1"/>
          <p:nvPr>
            <p:ph idx="12" type="sldNum"/>
          </p:nvPr>
        </p:nvSpPr>
        <p:spPr>
          <a:xfrm>
            <a:off x="11476316" y="8475136"/>
            <a:ext cx="36561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Slide de título" showMasterSp="0" type="title">
  <p:cSld name="TITLE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35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419" name="Google Shape;419;p35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5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21" name="Google Shape;421;p35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5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5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5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5" name="Google Shape;425;p35"/>
          <p:cNvGrpSpPr/>
          <p:nvPr/>
        </p:nvGrpSpPr>
        <p:grpSpPr>
          <a:xfrm>
            <a:off x="-11284" y="8988779"/>
            <a:ext cx="16083203" cy="257272"/>
            <a:chOff x="0" y="0"/>
            <a:chExt cx="5701" cy="300"/>
          </a:xfrm>
        </p:grpSpPr>
        <p:sp>
          <p:nvSpPr>
            <p:cNvPr id="426" name="Google Shape;426;p35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5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28" name="Google Shape;428;p35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5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5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5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432" name="Google Shape;432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63313" y="860780"/>
            <a:ext cx="6787614" cy="430671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5"/>
          <p:cNvSpPr txBox="1"/>
          <p:nvPr>
            <p:ph type="ctrTitle"/>
          </p:nvPr>
        </p:nvSpPr>
        <p:spPr>
          <a:xfrm>
            <a:off x="1215904" y="5245101"/>
            <a:ext cx="13812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35"/>
          <p:cNvSpPr txBox="1"/>
          <p:nvPr>
            <p:ph idx="1" type="subTitle"/>
          </p:nvPr>
        </p:nvSpPr>
        <p:spPr>
          <a:xfrm>
            <a:off x="2437449" y="6203953"/>
            <a:ext cx="11374800" cy="13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5_Layout Personalizado">
  <p:cSld name="5_Layout Personalizado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6"/>
          <p:cNvSpPr/>
          <p:nvPr>
            <p:ph idx="2" type="pic"/>
          </p:nvPr>
        </p:nvSpPr>
        <p:spPr>
          <a:xfrm>
            <a:off x="3" y="1"/>
            <a:ext cx="6333300" cy="9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5"/>
              <a:buFont typeface="Arial"/>
              <a:buNone/>
              <a:defRPr sz="284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7" name="Google Shape;437;p36"/>
          <p:cNvSpPr txBox="1"/>
          <p:nvPr>
            <p:ph idx="1" type="body"/>
          </p:nvPr>
        </p:nvSpPr>
        <p:spPr>
          <a:xfrm>
            <a:off x="7411450" y="5118334"/>
            <a:ext cx="8154600" cy="21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777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rgbClr val="75707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8" name="Google Shape;438;p36"/>
          <p:cNvSpPr txBox="1"/>
          <p:nvPr>
            <p:ph idx="3" type="body"/>
          </p:nvPr>
        </p:nvSpPr>
        <p:spPr>
          <a:xfrm>
            <a:off x="4669793" y="1849425"/>
            <a:ext cx="8154600" cy="27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978"/>
              <a:buFont typeface="Arial"/>
              <a:buNone/>
              <a:defRPr b="0" i="0" sz="4978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indent="-482600" lvl="1" marL="914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90000"/>
              </a:lnSpc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29" Type="http://schemas.openxmlformats.org/officeDocument/2006/relationships/slideLayout" Target="../slideLayouts/slideLayout28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0.xml"/><Relationship Id="rId33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9.xml"/><Relationship Id="rId3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12.xml"/><Relationship Id="rId35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11.xml"/><Relationship Id="rId3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14.xml"/><Relationship Id="rId37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3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117166" y="488247"/>
            <a:ext cx="105360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"/>
              <a:buNone/>
              <a:defRPr b="0" i="0" sz="5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16083203" cy="636169"/>
            <a:chOff x="0" y="0"/>
            <a:chExt cx="5701" cy="300"/>
          </a:xfrm>
        </p:grpSpPr>
        <p:sp>
          <p:nvSpPr>
            <p:cNvPr id="12" name="Google Shape;12;p1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11284" y="9020863"/>
            <a:ext cx="16083203" cy="257272"/>
            <a:chOff x="0" y="0"/>
            <a:chExt cx="5701" cy="300"/>
          </a:xfrm>
        </p:grpSpPr>
        <p:sp>
          <p:nvSpPr>
            <p:cNvPr id="19" name="Google Shape;19;p1"/>
            <p:cNvSpPr/>
            <p:nvPr/>
          </p:nvSpPr>
          <p:spPr>
            <a:xfrm>
              <a:off x="0" y="0"/>
              <a:ext cx="900" cy="3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965" y="0"/>
              <a:ext cx="900" cy="3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927" y="0"/>
              <a:ext cx="900" cy="3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890" y="0"/>
              <a:ext cx="900" cy="3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3842" y="0"/>
              <a:ext cx="900" cy="3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4801" y="0"/>
              <a:ext cx="900" cy="3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descr="I:\TDC2017\Logos\TDC2017\logo-tdc-horizont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1538381" y="510824"/>
            <a:ext cx="4400949" cy="15014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Relationship Id="rId4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image" Target="../media/image1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Relationship Id="rId4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github.com/spulec/moto" TargetMode="External"/><Relationship Id="rId4" Type="http://schemas.openxmlformats.org/officeDocument/2006/relationships/hyperlink" Target="https://github.com/spulec/moto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7"/>
          <p:cNvSpPr txBox="1"/>
          <p:nvPr>
            <p:ph type="ctrTitle"/>
          </p:nvPr>
        </p:nvSpPr>
        <p:spPr>
          <a:xfrm>
            <a:off x="714667" y="3185627"/>
            <a:ext cx="14820315" cy="8043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Roboto Black"/>
              <a:buNone/>
            </a:pPr>
            <a:r>
              <a:rPr lang="en-US" sz="4860"/>
              <a:t>TESTES</a:t>
            </a:r>
            <a:endParaRPr/>
          </a:p>
        </p:txBody>
      </p:sp>
      <p:sp>
        <p:nvSpPr>
          <p:cNvPr id="444" name="Google Shape;444;p37"/>
          <p:cNvSpPr txBox="1"/>
          <p:nvPr>
            <p:ph idx="1" type="body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Minha arquitetura é orientada a eventos. E agora, como testar?</a:t>
            </a:r>
            <a:endParaRPr/>
          </a:p>
        </p:txBody>
      </p:sp>
      <p:sp>
        <p:nvSpPr>
          <p:cNvPr id="445" name="Google Shape;445;p37"/>
          <p:cNvSpPr txBox="1"/>
          <p:nvPr>
            <p:ph idx="2" type="body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Flávio Pimenta</a:t>
            </a:r>
            <a:endParaRPr/>
          </a:p>
        </p:txBody>
      </p:sp>
      <p:sp>
        <p:nvSpPr>
          <p:cNvPr id="446" name="Google Shape;446;p37"/>
          <p:cNvSpPr txBox="1"/>
          <p:nvPr>
            <p:ph idx="3" type="body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Arquiteto de Soluções na Sensedia</a:t>
            </a:r>
            <a:endParaRPr/>
          </a:p>
        </p:txBody>
      </p:sp>
      <p:pic>
        <p:nvPicPr>
          <p:cNvPr id="447" name="Google Shape;447;p37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46761" l="17112" r="17119" t="9391"/>
          <a:stretch/>
        </p:blipFill>
        <p:spPr>
          <a:xfrm>
            <a:off x="433848" y="4888405"/>
            <a:ext cx="2563800" cy="2563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48" name="Google Shape;44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3800" y="6920854"/>
            <a:ext cx="1799100" cy="179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8"/>
          <p:cNvSpPr txBox="1"/>
          <p:nvPr>
            <p:ph idx="1" type="body"/>
          </p:nvPr>
        </p:nvSpPr>
        <p:spPr>
          <a:xfrm>
            <a:off x="8016999" y="3605875"/>
            <a:ext cx="47730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en-US"/>
              <a:t>Caso de uso</a:t>
            </a:r>
            <a:endParaRPr/>
          </a:p>
        </p:txBody>
      </p:sp>
      <p:sp>
        <p:nvSpPr>
          <p:cNvPr id="454" name="Google Shape;454;p38"/>
          <p:cNvSpPr txBox="1"/>
          <p:nvPr>
            <p:ph idx="2" type="body"/>
          </p:nvPr>
        </p:nvSpPr>
        <p:spPr>
          <a:xfrm>
            <a:off x="8017000" y="4110985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Necessidade de um cliente usando eventos</a:t>
            </a:r>
            <a:endParaRPr/>
          </a:p>
        </p:txBody>
      </p:sp>
      <p:sp>
        <p:nvSpPr>
          <p:cNvPr id="455" name="Google Shape;455;p38"/>
          <p:cNvSpPr txBox="1"/>
          <p:nvPr>
            <p:ph idx="3" type="body"/>
          </p:nvPr>
        </p:nvSpPr>
        <p:spPr>
          <a:xfrm>
            <a:off x="8006453" y="5184150"/>
            <a:ext cx="64767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en-US"/>
              <a:t>Arquitetura orientada a eventos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t/>
            </a:r>
            <a:endParaRPr/>
          </a:p>
        </p:txBody>
      </p:sp>
      <p:sp>
        <p:nvSpPr>
          <p:cNvPr id="456" name="Google Shape;456;p38"/>
          <p:cNvSpPr txBox="1"/>
          <p:nvPr>
            <p:ph idx="4" type="body"/>
          </p:nvPr>
        </p:nvSpPr>
        <p:spPr>
          <a:xfrm>
            <a:off x="8006413" y="5689261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Overview sobre eventos</a:t>
            </a:r>
            <a:endParaRPr/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t/>
            </a:r>
            <a:endParaRPr/>
          </a:p>
        </p:txBody>
      </p:sp>
      <p:sp>
        <p:nvSpPr>
          <p:cNvPr id="457" name="Google Shape;457;p38"/>
          <p:cNvSpPr txBox="1"/>
          <p:nvPr>
            <p:ph idx="5" type="body"/>
          </p:nvPr>
        </p:nvSpPr>
        <p:spPr>
          <a:xfrm>
            <a:off x="8017002" y="6602050"/>
            <a:ext cx="5747400" cy="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en-US"/>
              <a:t>Abordagens dos casos de teste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t/>
            </a:r>
            <a:endParaRPr/>
          </a:p>
        </p:txBody>
      </p:sp>
      <p:sp>
        <p:nvSpPr>
          <p:cNvPr id="458" name="Google Shape;458;p38"/>
          <p:cNvSpPr txBox="1"/>
          <p:nvPr>
            <p:ph idx="6" type="body"/>
          </p:nvPr>
        </p:nvSpPr>
        <p:spPr>
          <a:xfrm>
            <a:off x="8006437" y="7107147"/>
            <a:ext cx="78168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Light"/>
              <a:buNone/>
            </a:pPr>
            <a:r>
              <a:rPr lang="en-US"/>
              <a:t>Como ficou o teste em cada camada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9"/>
          <p:cNvSpPr txBox="1"/>
          <p:nvPr>
            <p:ph idx="1" type="body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/>
              <a:t>Caso de uso</a:t>
            </a:r>
            <a:endParaRPr/>
          </a:p>
        </p:txBody>
      </p:sp>
      <p:sp>
        <p:nvSpPr>
          <p:cNvPr id="464" name="Google Shape;464;p39"/>
          <p:cNvSpPr txBox="1"/>
          <p:nvPr>
            <p:ph idx="3" type="body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/>
              <a:t>01</a:t>
            </a:r>
            <a:endParaRPr/>
          </a:p>
        </p:txBody>
      </p:sp>
      <p:pic>
        <p:nvPicPr>
          <p:cNvPr id="465" name="Google Shape;46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100" y="2866225"/>
            <a:ext cx="3928050" cy="392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0"/>
          <p:cNvSpPr txBox="1"/>
          <p:nvPr>
            <p:ph idx="2" type="body"/>
          </p:nvPr>
        </p:nvSpPr>
        <p:spPr>
          <a:xfrm>
            <a:off x="641399" y="945210"/>
            <a:ext cx="8826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 sz="6000"/>
              <a:t>Desejo do cliente</a:t>
            </a:r>
            <a:endParaRPr sz="6000"/>
          </a:p>
        </p:txBody>
      </p:sp>
      <p:sp>
        <p:nvSpPr>
          <p:cNvPr id="471" name="Google Shape;471;p40"/>
          <p:cNvSpPr txBox="1"/>
          <p:nvPr>
            <p:ph idx="1" type="body"/>
          </p:nvPr>
        </p:nvSpPr>
        <p:spPr>
          <a:xfrm>
            <a:off x="545950" y="3598100"/>
            <a:ext cx="9698700" cy="29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Desenvolver um processo de atualização de dados para o novo sistema de CRM que está entrando em produção.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2" name="Google Shape;47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78825" y="4608525"/>
            <a:ext cx="3419475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40"/>
          <p:cNvSpPr txBox="1"/>
          <p:nvPr>
            <p:ph idx="2" type="body"/>
          </p:nvPr>
        </p:nvSpPr>
        <p:spPr>
          <a:xfrm>
            <a:off x="10904325" y="3067875"/>
            <a:ext cx="51627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Apenas 3 passos!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875" y="577700"/>
            <a:ext cx="15837450" cy="811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2"/>
          <p:cNvSpPr txBox="1"/>
          <p:nvPr>
            <p:ph idx="1" type="body"/>
          </p:nvPr>
        </p:nvSpPr>
        <p:spPr>
          <a:xfrm>
            <a:off x="7764785" y="4427984"/>
            <a:ext cx="61470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/>
              <a:t>Arquitetura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/>
              <a:t>orientada a eventos</a:t>
            </a:r>
            <a:endParaRPr/>
          </a:p>
        </p:txBody>
      </p:sp>
      <p:sp>
        <p:nvSpPr>
          <p:cNvPr id="484" name="Google Shape;484;p42"/>
          <p:cNvSpPr txBox="1"/>
          <p:nvPr>
            <p:ph idx="3" type="body"/>
          </p:nvPr>
        </p:nvSpPr>
        <p:spPr>
          <a:xfrm>
            <a:off x="7764785" y="3254775"/>
            <a:ext cx="6147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/>
              <a:t>02</a:t>
            </a:r>
            <a:endParaRPr/>
          </a:p>
        </p:txBody>
      </p:sp>
      <p:pic>
        <p:nvPicPr>
          <p:cNvPr id="485" name="Google Shape;48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8125" y="3531125"/>
            <a:ext cx="5867100" cy="391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3"/>
          <p:cNvSpPr txBox="1"/>
          <p:nvPr>
            <p:ph idx="2" type="body"/>
          </p:nvPr>
        </p:nvSpPr>
        <p:spPr>
          <a:xfrm>
            <a:off x="200250" y="2113063"/>
            <a:ext cx="10505700" cy="3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-US" sz="36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“By 2020, event-sourced, real-time situational awareness will be a required characteristic for 80% of digital business solutions, and 80% of new business ecosystems will require support for event processing.”</a:t>
            </a:r>
            <a:endParaRPr b="1" sz="36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-US" sz="36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			Top 10 Strategic Technology Trends for 2018.</a:t>
            </a:r>
            <a:endParaRPr b="1" sz="36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																  </a:t>
            </a:r>
            <a:endParaRPr b="1" sz="36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t/>
            </a:r>
            <a:endParaRPr b="1" sz="36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91" name="Google Shape;49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1925" y="6215187"/>
            <a:ext cx="3527550" cy="81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4"/>
          <p:cNvSpPr txBox="1"/>
          <p:nvPr>
            <p:ph idx="1" type="body"/>
          </p:nvPr>
        </p:nvSpPr>
        <p:spPr>
          <a:xfrm>
            <a:off x="11381700" y="2761124"/>
            <a:ext cx="4174200" cy="559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3000"/>
              <a:t>O que é um evento?</a:t>
            </a:r>
            <a:endParaRPr sz="3000"/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3000"/>
              <a:t>TDC é um evento !! :p</a:t>
            </a:r>
            <a:endParaRPr sz="3000"/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 sz="3000"/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3000"/>
              <a:t>Em TI, um evento está relacionado à ações que geram mudança de estado e que afetam o negócio.</a:t>
            </a:r>
            <a:endParaRPr sz="3000"/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 sz="3000"/>
          </a:p>
        </p:txBody>
      </p:sp>
      <p:sp>
        <p:nvSpPr>
          <p:cNvPr id="497" name="Google Shape;497;p44"/>
          <p:cNvSpPr txBox="1"/>
          <p:nvPr>
            <p:ph idx="2" type="body"/>
          </p:nvPr>
        </p:nvSpPr>
        <p:spPr>
          <a:xfrm>
            <a:off x="1224124" y="1261535"/>
            <a:ext cx="90633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00"/>
              <a:buNone/>
            </a:pPr>
            <a:r>
              <a:rPr lang="en-US"/>
              <a:t>Padrões de Eventos</a:t>
            </a:r>
            <a:endParaRPr/>
          </a:p>
        </p:txBody>
      </p:sp>
      <p:sp>
        <p:nvSpPr>
          <p:cNvPr id="498" name="Google Shape;498;p44"/>
          <p:cNvSpPr txBox="1"/>
          <p:nvPr>
            <p:ph idx="4" type="body"/>
          </p:nvPr>
        </p:nvSpPr>
        <p:spPr>
          <a:xfrm>
            <a:off x="706425" y="2632075"/>
            <a:ext cx="9581100" cy="3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Char char="●"/>
            </a:pPr>
            <a:r>
              <a:rPr lang="en-US" sz="3600">
                <a:solidFill>
                  <a:srgbClr val="000000"/>
                </a:solidFill>
              </a:rPr>
              <a:t>Notificação</a:t>
            </a:r>
            <a:endParaRPr sz="3600">
              <a:solidFill>
                <a:srgbClr val="000000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Atualização de estado (somente id)</a:t>
            </a:r>
            <a:endParaRPr sz="3600">
              <a:solidFill>
                <a:srgbClr val="000000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Char char="●"/>
            </a:pPr>
            <a:r>
              <a:rPr lang="en-US" sz="3600">
                <a:solidFill>
                  <a:srgbClr val="000000"/>
                </a:solidFill>
              </a:rPr>
              <a:t>Callback</a:t>
            </a:r>
            <a:endParaRPr sz="3600">
              <a:solidFill>
                <a:srgbClr val="000000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Char char="●"/>
            </a:pPr>
            <a:r>
              <a:rPr lang="en-US" sz="3600">
                <a:solidFill>
                  <a:srgbClr val="000000"/>
                </a:solidFill>
              </a:rPr>
              <a:t>Event sourcing</a:t>
            </a:r>
            <a:endParaRPr sz="3600">
              <a:solidFill>
                <a:srgbClr val="000000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Char char="●"/>
            </a:pPr>
            <a:r>
              <a:rPr lang="en-US" sz="3600">
                <a:solidFill>
                  <a:srgbClr val="000000"/>
                </a:solidFill>
              </a:rPr>
              <a:t>Atualização de estado ( com dados )</a:t>
            </a:r>
            <a:endParaRPr sz="36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4" name="Google Shape;504;p45"/>
          <p:cNvCxnSpPr>
            <a:stCxn id="505" idx="1"/>
            <a:endCxn id="505" idx="1"/>
          </p:cNvCxnSpPr>
          <p:nvPr/>
        </p:nvCxnSpPr>
        <p:spPr>
          <a:xfrm>
            <a:off x="1411632" y="1107217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6" name="Google Shape;506;p45"/>
          <p:cNvCxnSpPr>
            <a:stCxn id="505" idx="1"/>
            <a:endCxn id="505" idx="1"/>
          </p:cNvCxnSpPr>
          <p:nvPr/>
        </p:nvCxnSpPr>
        <p:spPr>
          <a:xfrm>
            <a:off x="1411632" y="1107217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7" name="Google Shape;507;p45"/>
          <p:cNvSpPr txBox="1"/>
          <p:nvPr/>
        </p:nvSpPr>
        <p:spPr>
          <a:xfrm>
            <a:off x="384616" y="382967"/>
            <a:ext cx="1174200" cy="12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8000">
              <a:solidFill>
                <a:srgbClr val="FFFFFF"/>
              </a:solidFill>
            </a:endParaRPr>
          </a:p>
        </p:txBody>
      </p:sp>
      <p:sp>
        <p:nvSpPr>
          <p:cNvPr id="508" name="Google Shape;508;p45"/>
          <p:cNvSpPr txBox="1"/>
          <p:nvPr/>
        </p:nvSpPr>
        <p:spPr>
          <a:xfrm>
            <a:off x="596334" y="675367"/>
            <a:ext cx="71451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EVENT-DRIVEN ARCHITECTURE</a:t>
            </a:r>
            <a:endParaRPr b="1" sz="32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09" name="Google Shape;509;p45"/>
          <p:cNvSpPr/>
          <p:nvPr/>
        </p:nvSpPr>
        <p:spPr>
          <a:xfrm>
            <a:off x="-13528" y="2268533"/>
            <a:ext cx="2687100" cy="853500"/>
          </a:xfrm>
          <a:prstGeom prst="homePlate">
            <a:avLst>
              <a:gd fmla="val 48434" name="adj"/>
            </a:avLst>
          </a:prstGeom>
          <a:solidFill>
            <a:srgbClr val="B4A7D6">
              <a:alpha val="88930"/>
            </a:srgbClr>
          </a:solidFill>
          <a:ln>
            <a:noFill/>
          </a:ln>
        </p:spPr>
        <p:txBody>
          <a:bodyPr anchorCtr="0" anchor="ctr" bIns="60925" lIns="143950" spcFirstLastPara="1" rIns="60925" wrap="square" tIns="60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682979"/>
                </a:solidFill>
                <a:latin typeface="Titillium Web"/>
                <a:ea typeface="Titillium Web"/>
                <a:cs typeface="Titillium Web"/>
                <a:sym typeface="Titillium Web"/>
              </a:rPr>
              <a:t>PADRÕES</a:t>
            </a:r>
            <a:endParaRPr b="1" sz="3200"/>
          </a:p>
        </p:txBody>
      </p:sp>
      <p:sp>
        <p:nvSpPr>
          <p:cNvPr id="510" name="Google Shape;510;p45"/>
          <p:cNvSpPr/>
          <p:nvPr/>
        </p:nvSpPr>
        <p:spPr>
          <a:xfrm>
            <a:off x="2420624" y="2268525"/>
            <a:ext cx="3884100" cy="853500"/>
          </a:xfrm>
          <a:prstGeom prst="chevron">
            <a:avLst>
              <a:gd fmla="val 54381" name="adj"/>
            </a:avLst>
          </a:prstGeom>
          <a:solidFill>
            <a:srgbClr val="B4A7D6">
              <a:alpha val="88930"/>
            </a:srgbClr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US" sz="3200">
                <a:solidFill>
                  <a:srgbClr val="682979"/>
                </a:solidFill>
                <a:latin typeface="Titillium Web"/>
                <a:ea typeface="Titillium Web"/>
                <a:cs typeface="Titillium Web"/>
                <a:sym typeface="Titillium Web"/>
              </a:rPr>
              <a:t>NOTIFICAÇÃO</a:t>
            </a:r>
            <a:endParaRPr sz="32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511" name="Google Shape;511;p45"/>
          <p:cNvCxnSpPr/>
          <p:nvPr/>
        </p:nvCxnSpPr>
        <p:spPr>
          <a:xfrm>
            <a:off x="2826862" y="4512467"/>
            <a:ext cx="2301900" cy="2400"/>
          </a:xfrm>
          <a:prstGeom prst="straightConnector1">
            <a:avLst/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12" name="Google Shape;512;p45"/>
          <p:cNvSpPr/>
          <p:nvPr/>
        </p:nvSpPr>
        <p:spPr>
          <a:xfrm>
            <a:off x="5234321" y="3953933"/>
            <a:ext cx="2593800" cy="916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20124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Serviço de clientes</a:t>
            </a:r>
            <a:endParaRPr b="1" sz="27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13" name="Google Shape;513;p45"/>
          <p:cNvSpPr txBox="1"/>
          <p:nvPr/>
        </p:nvSpPr>
        <p:spPr>
          <a:xfrm>
            <a:off x="2725302" y="3568300"/>
            <a:ext cx="23595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EE7305"/>
                </a:solidFill>
                <a:latin typeface="Titillium Web"/>
                <a:ea typeface="Titillium Web"/>
                <a:cs typeface="Titillium Web"/>
                <a:sym typeface="Titillium Web"/>
              </a:rPr>
              <a:t>Mudança de endereço</a:t>
            </a:r>
            <a:endParaRPr b="1" sz="2400">
              <a:solidFill>
                <a:srgbClr val="EE730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14" name="Google Shape;514;p45"/>
          <p:cNvSpPr txBox="1"/>
          <p:nvPr/>
        </p:nvSpPr>
        <p:spPr>
          <a:xfrm>
            <a:off x="8825705" y="4089547"/>
            <a:ext cx="1395841" cy="578972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Database</a:t>
            </a:r>
            <a:endParaRPr sz="1600">
              <a:solidFill>
                <a:srgbClr val="492463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cxnSp>
        <p:nvCxnSpPr>
          <p:cNvPr id="515" name="Google Shape;515;p45"/>
          <p:cNvCxnSpPr/>
          <p:nvPr/>
        </p:nvCxnSpPr>
        <p:spPr>
          <a:xfrm flipH="1" rot="10800000">
            <a:off x="7929668" y="4048533"/>
            <a:ext cx="1187100" cy="363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stealth"/>
          </a:ln>
        </p:spPr>
      </p:cxnSp>
      <p:sp>
        <p:nvSpPr>
          <p:cNvPr id="516" name="Google Shape;516;p45"/>
          <p:cNvSpPr/>
          <p:nvPr/>
        </p:nvSpPr>
        <p:spPr>
          <a:xfrm>
            <a:off x="4640753" y="6389933"/>
            <a:ext cx="3780900" cy="9165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rgbClr val="783F0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B45F06"/>
                </a:solidFill>
                <a:latin typeface="Titillium Web"/>
                <a:ea typeface="Titillium Web"/>
                <a:cs typeface="Titillium Web"/>
                <a:sym typeface="Titillium Web"/>
              </a:rPr>
              <a:t>Broker de Eventos</a:t>
            </a:r>
            <a:endParaRPr b="1" sz="2700">
              <a:solidFill>
                <a:srgbClr val="B45F06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517" name="Google Shape;517;p45"/>
          <p:cNvCxnSpPr/>
          <p:nvPr/>
        </p:nvCxnSpPr>
        <p:spPr>
          <a:xfrm>
            <a:off x="6525250" y="5016500"/>
            <a:ext cx="6000" cy="1170300"/>
          </a:xfrm>
          <a:prstGeom prst="straightConnector1">
            <a:avLst/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8" name="Google Shape;518;p45"/>
          <p:cNvSpPr/>
          <p:nvPr/>
        </p:nvSpPr>
        <p:spPr>
          <a:xfrm>
            <a:off x="6960847" y="8017933"/>
            <a:ext cx="2593800" cy="916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20124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Serviço de Ofertas</a:t>
            </a:r>
            <a:endParaRPr b="1" sz="27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19" name="Google Shape;519;p45"/>
          <p:cNvSpPr/>
          <p:nvPr/>
        </p:nvSpPr>
        <p:spPr>
          <a:xfrm>
            <a:off x="3710917" y="8017933"/>
            <a:ext cx="2593800" cy="916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20124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Serviço  Bancário</a:t>
            </a:r>
            <a:endParaRPr b="1" sz="27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520" name="Google Shape;520;p45"/>
          <p:cNvCxnSpPr/>
          <p:nvPr/>
        </p:nvCxnSpPr>
        <p:spPr>
          <a:xfrm>
            <a:off x="7906077" y="7324233"/>
            <a:ext cx="0" cy="578400"/>
          </a:xfrm>
          <a:prstGeom prst="straightConnector1">
            <a:avLst/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1" name="Google Shape;521;p45"/>
          <p:cNvSpPr txBox="1"/>
          <p:nvPr/>
        </p:nvSpPr>
        <p:spPr>
          <a:xfrm>
            <a:off x="6893873" y="5089733"/>
            <a:ext cx="3337200" cy="1080900"/>
          </a:xfrm>
          <a:prstGeom prst="rect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“Cliente 43F31A1  atualizou os dados”</a:t>
            </a:r>
            <a:endParaRPr sz="24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522" name="Google Shape;522;p45"/>
          <p:cNvCxnSpPr>
            <a:stCxn id="519" idx="1"/>
          </p:cNvCxnSpPr>
          <p:nvPr/>
        </p:nvCxnSpPr>
        <p:spPr>
          <a:xfrm flipH="1" rot="10800000">
            <a:off x="3710917" y="4995283"/>
            <a:ext cx="2101500" cy="3480900"/>
          </a:xfrm>
          <a:prstGeom prst="bentConnector4">
            <a:avLst>
              <a:gd fmla="val -15102" name="adj1"/>
              <a:gd fmla="val 82938" name="adj2"/>
            </a:avLst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3" name="Google Shape;523;p45"/>
          <p:cNvSpPr txBox="1"/>
          <p:nvPr/>
        </p:nvSpPr>
        <p:spPr>
          <a:xfrm>
            <a:off x="300249" y="6307733"/>
            <a:ext cx="2996400" cy="1080900"/>
          </a:xfrm>
          <a:prstGeom prst="rect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GET /clients/43F31A1  </a:t>
            </a:r>
            <a:endParaRPr sz="24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24" name="Google Shape;524;p45"/>
          <p:cNvSpPr txBox="1"/>
          <p:nvPr/>
        </p:nvSpPr>
        <p:spPr>
          <a:xfrm>
            <a:off x="12222032" y="3217733"/>
            <a:ext cx="3797700" cy="26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-47625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2463"/>
              </a:buClr>
              <a:buSzPts val="2700"/>
              <a:buFont typeface="Titillium Web"/>
              <a:buChar char="●"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Desacoplamento do receiver para o sender </a:t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25" name="Google Shape;525;p45"/>
          <p:cNvSpPr txBox="1"/>
          <p:nvPr/>
        </p:nvSpPr>
        <p:spPr>
          <a:xfrm>
            <a:off x="12161847" y="6965933"/>
            <a:ext cx="3797700" cy="26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-47625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2463"/>
              </a:buClr>
              <a:buSzPts val="2700"/>
              <a:buFont typeface="Titillium Web"/>
              <a:buChar char="●"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Sobrecarga de requisições no produtor. </a:t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526" name="Google Shape;526;p45"/>
          <p:cNvCxnSpPr/>
          <p:nvPr/>
        </p:nvCxnSpPr>
        <p:spPr>
          <a:xfrm>
            <a:off x="5265509" y="7324233"/>
            <a:ext cx="0" cy="578400"/>
          </a:xfrm>
          <a:prstGeom prst="straightConnector1">
            <a:avLst/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7" name="Google Shape;527;p45"/>
          <p:cNvSpPr txBox="1"/>
          <p:nvPr/>
        </p:nvSpPr>
        <p:spPr>
          <a:xfrm>
            <a:off x="12819191" y="2762400"/>
            <a:ext cx="3140400" cy="552300"/>
          </a:xfrm>
          <a:prstGeom prst="rect">
            <a:avLst/>
          </a:prstGeom>
          <a:solidFill>
            <a:srgbClr val="7A1EA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PRÓS</a:t>
            </a:r>
            <a:endParaRPr b="1" sz="24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28" name="Google Shape;528;p45"/>
          <p:cNvSpPr txBox="1"/>
          <p:nvPr/>
        </p:nvSpPr>
        <p:spPr>
          <a:xfrm>
            <a:off x="12879367" y="6459533"/>
            <a:ext cx="3140400" cy="552300"/>
          </a:xfrm>
          <a:prstGeom prst="rect">
            <a:avLst/>
          </a:prstGeom>
          <a:solidFill>
            <a:srgbClr val="E6913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CONTRAS</a:t>
            </a:r>
            <a:endParaRPr b="1" sz="24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529" name="Google Shape;52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8499" y="3702879"/>
            <a:ext cx="1288985" cy="15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65374" y="3314700"/>
            <a:ext cx="916500" cy="91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6" name="Google Shape;536;p46"/>
          <p:cNvCxnSpPr>
            <a:stCxn id="537" idx="1"/>
            <a:endCxn id="537" idx="1"/>
          </p:cNvCxnSpPr>
          <p:nvPr/>
        </p:nvCxnSpPr>
        <p:spPr>
          <a:xfrm>
            <a:off x="1411632" y="1107217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8" name="Google Shape;538;p46"/>
          <p:cNvCxnSpPr>
            <a:stCxn id="537" idx="1"/>
            <a:endCxn id="537" idx="1"/>
          </p:cNvCxnSpPr>
          <p:nvPr/>
        </p:nvCxnSpPr>
        <p:spPr>
          <a:xfrm>
            <a:off x="1411632" y="1107217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9" name="Google Shape;539;p46"/>
          <p:cNvSpPr txBox="1"/>
          <p:nvPr/>
        </p:nvSpPr>
        <p:spPr>
          <a:xfrm>
            <a:off x="384616" y="382967"/>
            <a:ext cx="1174200" cy="12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8000">
              <a:solidFill>
                <a:srgbClr val="FFFFFF"/>
              </a:solidFill>
            </a:endParaRPr>
          </a:p>
        </p:txBody>
      </p:sp>
      <p:sp>
        <p:nvSpPr>
          <p:cNvPr id="540" name="Google Shape;540;p46"/>
          <p:cNvSpPr txBox="1"/>
          <p:nvPr/>
        </p:nvSpPr>
        <p:spPr>
          <a:xfrm>
            <a:off x="596334" y="675367"/>
            <a:ext cx="71451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EVENT-DRIVEN ARCHITECTURE</a:t>
            </a:r>
            <a:endParaRPr b="1" sz="32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41" name="Google Shape;541;p46"/>
          <p:cNvSpPr/>
          <p:nvPr/>
        </p:nvSpPr>
        <p:spPr>
          <a:xfrm>
            <a:off x="-13528" y="2268533"/>
            <a:ext cx="2687100" cy="853500"/>
          </a:xfrm>
          <a:prstGeom prst="homePlate">
            <a:avLst>
              <a:gd fmla="val 48434" name="adj"/>
            </a:avLst>
          </a:prstGeom>
          <a:solidFill>
            <a:srgbClr val="B4A7D6">
              <a:alpha val="88930"/>
            </a:srgbClr>
          </a:solidFill>
          <a:ln>
            <a:noFill/>
          </a:ln>
        </p:spPr>
        <p:txBody>
          <a:bodyPr anchorCtr="0" anchor="ctr" bIns="60925" lIns="143950" spcFirstLastPara="1" rIns="60925" wrap="square" tIns="60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682979"/>
                </a:solidFill>
                <a:latin typeface="Titillium Web"/>
                <a:ea typeface="Titillium Web"/>
                <a:cs typeface="Titillium Web"/>
                <a:sym typeface="Titillium Web"/>
              </a:rPr>
              <a:t>PADRÕES</a:t>
            </a:r>
            <a:endParaRPr b="1" sz="3200"/>
          </a:p>
        </p:txBody>
      </p:sp>
      <p:sp>
        <p:nvSpPr>
          <p:cNvPr id="542" name="Google Shape;542;p46"/>
          <p:cNvSpPr/>
          <p:nvPr/>
        </p:nvSpPr>
        <p:spPr>
          <a:xfrm>
            <a:off x="2420624" y="2268525"/>
            <a:ext cx="5704200" cy="853500"/>
          </a:xfrm>
          <a:prstGeom prst="chevron">
            <a:avLst>
              <a:gd fmla="val 54381" name="adj"/>
            </a:avLst>
          </a:prstGeom>
          <a:solidFill>
            <a:srgbClr val="B4A7D6">
              <a:alpha val="88930"/>
            </a:srgbClr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US" sz="3200">
                <a:solidFill>
                  <a:srgbClr val="682979"/>
                </a:solidFill>
                <a:latin typeface="Titillium Web"/>
                <a:ea typeface="Titillium Web"/>
                <a:cs typeface="Titillium Web"/>
                <a:sym typeface="Titillium Web"/>
              </a:rPr>
              <a:t>ATUALIZAÇÃO DE ESTADO</a:t>
            </a:r>
            <a:endParaRPr sz="32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43" name="Google Shape;543;p46"/>
          <p:cNvSpPr/>
          <p:nvPr/>
        </p:nvSpPr>
        <p:spPr>
          <a:xfrm>
            <a:off x="5031201" y="3953933"/>
            <a:ext cx="2593800" cy="916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20124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Serviço de clientes</a:t>
            </a:r>
            <a:endParaRPr b="1" sz="27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44" name="Google Shape;544;p46"/>
          <p:cNvSpPr txBox="1"/>
          <p:nvPr/>
        </p:nvSpPr>
        <p:spPr>
          <a:xfrm>
            <a:off x="2623741" y="3568300"/>
            <a:ext cx="23595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EE7305"/>
                </a:solidFill>
                <a:latin typeface="Titillium Web"/>
                <a:ea typeface="Titillium Web"/>
                <a:cs typeface="Titillium Web"/>
                <a:sym typeface="Titillium Web"/>
              </a:rPr>
              <a:t>Mudança de endereço</a:t>
            </a:r>
            <a:endParaRPr b="1" sz="2400">
              <a:solidFill>
                <a:srgbClr val="EE730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545" name="Google Shape;545;p46"/>
          <p:cNvCxnSpPr/>
          <p:nvPr/>
        </p:nvCxnSpPr>
        <p:spPr>
          <a:xfrm flipH="1" rot="10800000">
            <a:off x="7726547" y="4048533"/>
            <a:ext cx="1187100" cy="363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stealth"/>
          </a:ln>
        </p:spPr>
      </p:cxnSp>
      <p:sp>
        <p:nvSpPr>
          <p:cNvPr id="546" name="Google Shape;546;p46"/>
          <p:cNvSpPr/>
          <p:nvPr/>
        </p:nvSpPr>
        <p:spPr>
          <a:xfrm>
            <a:off x="4437633" y="6389933"/>
            <a:ext cx="3780900" cy="9165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rgbClr val="783F0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B45F06"/>
                </a:solidFill>
                <a:latin typeface="Titillium Web"/>
                <a:ea typeface="Titillium Web"/>
                <a:cs typeface="Titillium Web"/>
                <a:sym typeface="Titillium Web"/>
              </a:rPr>
              <a:t>Broker de Eventos</a:t>
            </a:r>
            <a:endParaRPr b="1" sz="2700">
              <a:solidFill>
                <a:srgbClr val="B45F06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47" name="Google Shape;547;p46"/>
          <p:cNvSpPr/>
          <p:nvPr/>
        </p:nvSpPr>
        <p:spPr>
          <a:xfrm>
            <a:off x="6757726" y="8017933"/>
            <a:ext cx="2593800" cy="916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20124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Serviço de Ofertas</a:t>
            </a:r>
            <a:endParaRPr b="1" sz="27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48" name="Google Shape;548;p46"/>
          <p:cNvSpPr/>
          <p:nvPr/>
        </p:nvSpPr>
        <p:spPr>
          <a:xfrm>
            <a:off x="3507796" y="8017933"/>
            <a:ext cx="2593800" cy="916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20124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Serviço Bancário</a:t>
            </a:r>
            <a:endParaRPr b="1" sz="27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49" name="Google Shape;549;p46"/>
          <p:cNvSpPr txBox="1"/>
          <p:nvPr/>
        </p:nvSpPr>
        <p:spPr>
          <a:xfrm>
            <a:off x="6690752" y="5016500"/>
            <a:ext cx="3568200" cy="1228500"/>
          </a:xfrm>
          <a:prstGeom prst="rect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“Cliente 43F31A1  atualizou o CEP para 29580000”</a:t>
            </a:r>
            <a:endParaRPr sz="23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50" name="Google Shape;550;p46"/>
          <p:cNvSpPr txBox="1"/>
          <p:nvPr/>
        </p:nvSpPr>
        <p:spPr>
          <a:xfrm>
            <a:off x="12275270" y="2674933"/>
            <a:ext cx="3684300" cy="3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-47625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2463"/>
              </a:buClr>
              <a:buSzPts val="2700"/>
              <a:buFont typeface="Titillium Web"/>
              <a:buChar char="●"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Desacoplamento do receiver para o sender </a:t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47625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2463"/>
              </a:buClr>
              <a:buSzPts val="2700"/>
              <a:buFont typeface="Titillium Web"/>
              <a:buChar char="●"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Redução da carga do fornecedor</a:t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551" name="Google Shape;551;p46"/>
          <p:cNvCxnSpPr/>
          <p:nvPr/>
        </p:nvCxnSpPr>
        <p:spPr>
          <a:xfrm rot="10800000">
            <a:off x="2673488" y="8027367"/>
            <a:ext cx="598500" cy="236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stealth"/>
          </a:ln>
        </p:spPr>
      </p:cxnSp>
      <p:cxnSp>
        <p:nvCxnSpPr>
          <p:cNvPr id="552" name="Google Shape;552;p46"/>
          <p:cNvCxnSpPr/>
          <p:nvPr/>
        </p:nvCxnSpPr>
        <p:spPr>
          <a:xfrm flipH="1" rot="10800000">
            <a:off x="9453073" y="8096133"/>
            <a:ext cx="664800" cy="583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stealth"/>
          </a:ln>
        </p:spPr>
      </p:cxnSp>
      <p:cxnSp>
        <p:nvCxnSpPr>
          <p:cNvPr id="553" name="Google Shape;553;p46"/>
          <p:cNvCxnSpPr/>
          <p:nvPr/>
        </p:nvCxnSpPr>
        <p:spPr>
          <a:xfrm>
            <a:off x="2623741" y="4512467"/>
            <a:ext cx="2301900" cy="2400"/>
          </a:xfrm>
          <a:prstGeom prst="straightConnector1">
            <a:avLst/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54" name="Google Shape;554;p46"/>
          <p:cNvCxnSpPr/>
          <p:nvPr/>
        </p:nvCxnSpPr>
        <p:spPr>
          <a:xfrm>
            <a:off x="6322129" y="5016500"/>
            <a:ext cx="6000" cy="1170300"/>
          </a:xfrm>
          <a:prstGeom prst="straightConnector1">
            <a:avLst/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5" name="Google Shape;555;p46"/>
          <p:cNvCxnSpPr/>
          <p:nvPr/>
        </p:nvCxnSpPr>
        <p:spPr>
          <a:xfrm>
            <a:off x="5062388" y="7324233"/>
            <a:ext cx="0" cy="578400"/>
          </a:xfrm>
          <a:prstGeom prst="straightConnector1">
            <a:avLst/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56" name="Google Shape;556;p46"/>
          <p:cNvCxnSpPr/>
          <p:nvPr/>
        </p:nvCxnSpPr>
        <p:spPr>
          <a:xfrm>
            <a:off x="7702957" y="7324233"/>
            <a:ext cx="0" cy="578400"/>
          </a:xfrm>
          <a:prstGeom prst="straightConnector1">
            <a:avLst/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57" name="Google Shape;557;p46"/>
          <p:cNvSpPr txBox="1"/>
          <p:nvPr/>
        </p:nvSpPr>
        <p:spPr>
          <a:xfrm>
            <a:off x="12819191" y="2152800"/>
            <a:ext cx="3140400" cy="552300"/>
          </a:xfrm>
          <a:prstGeom prst="rect">
            <a:avLst/>
          </a:prstGeom>
          <a:solidFill>
            <a:srgbClr val="7A1EA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PRÓS</a:t>
            </a:r>
            <a:endParaRPr b="1" sz="24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58" name="Google Shape;558;p46"/>
          <p:cNvSpPr txBox="1"/>
          <p:nvPr/>
        </p:nvSpPr>
        <p:spPr>
          <a:xfrm>
            <a:off x="12496583" y="6521967"/>
            <a:ext cx="3568200" cy="25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-476250" lvl="0" marL="609600" rtl="0" algn="l">
              <a:spcBef>
                <a:spcPts val="0"/>
              </a:spcBef>
              <a:spcAft>
                <a:spcPts val="0"/>
              </a:spcAft>
              <a:buClr>
                <a:srgbClr val="492463"/>
              </a:buClr>
              <a:buSzPts val="2700"/>
              <a:buFont typeface="Titillium Web"/>
              <a:buChar char="●"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Replicação de dados.</a:t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476250" lvl="0" marL="609600" rtl="0" algn="l">
              <a:spcBef>
                <a:spcPts val="0"/>
              </a:spcBef>
              <a:spcAft>
                <a:spcPts val="0"/>
              </a:spcAft>
              <a:buClr>
                <a:srgbClr val="492463"/>
              </a:buClr>
              <a:buSzPts val="2700"/>
              <a:buFont typeface="Titillium Web"/>
              <a:buChar char="●"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Consistência de dados. </a:t>
            </a:r>
            <a:endParaRPr sz="1900"/>
          </a:p>
        </p:txBody>
      </p:sp>
      <p:sp>
        <p:nvSpPr>
          <p:cNvPr id="559" name="Google Shape;559;p46"/>
          <p:cNvSpPr txBox="1"/>
          <p:nvPr/>
        </p:nvSpPr>
        <p:spPr>
          <a:xfrm>
            <a:off x="12879367" y="5951533"/>
            <a:ext cx="3140400" cy="552300"/>
          </a:xfrm>
          <a:prstGeom prst="rect">
            <a:avLst/>
          </a:prstGeom>
          <a:solidFill>
            <a:srgbClr val="E6913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CONTRAS</a:t>
            </a:r>
            <a:endParaRPr b="1" sz="24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60" name="Google Shape;560;p46"/>
          <p:cNvSpPr txBox="1"/>
          <p:nvPr/>
        </p:nvSpPr>
        <p:spPr>
          <a:xfrm>
            <a:off x="8673305" y="4165747"/>
            <a:ext cx="13959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Database</a:t>
            </a:r>
            <a:endParaRPr sz="1600">
              <a:solidFill>
                <a:srgbClr val="492463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pic>
        <p:nvPicPr>
          <p:cNvPr id="561" name="Google Shape;56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12974" y="3390900"/>
            <a:ext cx="916500" cy="91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46"/>
          <p:cNvSpPr txBox="1"/>
          <p:nvPr/>
        </p:nvSpPr>
        <p:spPr>
          <a:xfrm>
            <a:off x="9889280" y="8092347"/>
            <a:ext cx="13959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Database</a:t>
            </a:r>
            <a:endParaRPr sz="1600">
              <a:solidFill>
                <a:srgbClr val="492463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pic>
        <p:nvPicPr>
          <p:cNvPr id="563" name="Google Shape;56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28949" y="7317500"/>
            <a:ext cx="916500" cy="91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46"/>
          <p:cNvSpPr txBox="1"/>
          <p:nvPr/>
        </p:nvSpPr>
        <p:spPr>
          <a:xfrm>
            <a:off x="1552555" y="8102272"/>
            <a:ext cx="13959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Database</a:t>
            </a:r>
            <a:endParaRPr sz="1600">
              <a:solidFill>
                <a:srgbClr val="492463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pic>
        <p:nvPicPr>
          <p:cNvPr id="565" name="Google Shape;56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2224" y="7327425"/>
            <a:ext cx="916500" cy="91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9899" y="3779079"/>
            <a:ext cx="1288985" cy="152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2" name="Google Shape;572;p47"/>
          <p:cNvCxnSpPr>
            <a:stCxn id="573" idx="1"/>
            <a:endCxn id="573" idx="1"/>
          </p:cNvCxnSpPr>
          <p:nvPr/>
        </p:nvCxnSpPr>
        <p:spPr>
          <a:xfrm>
            <a:off x="1411632" y="1107217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4" name="Google Shape;574;p47"/>
          <p:cNvCxnSpPr>
            <a:stCxn id="573" idx="1"/>
            <a:endCxn id="573" idx="1"/>
          </p:cNvCxnSpPr>
          <p:nvPr/>
        </p:nvCxnSpPr>
        <p:spPr>
          <a:xfrm>
            <a:off x="1411632" y="1107217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5" name="Google Shape;575;p47"/>
          <p:cNvSpPr txBox="1"/>
          <p:nvPr/>
        </p:nvSpPr>
        <p:spPr>
          <a:xfrm>
            <a:off x="384616" y="382967"/>
            <a:ext cx="1174200" cy="12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</a:t>
            </a:r>
            <a:endParaRPr sz="8000">
              <a:solidFill>
                <a:srgbClr val="FFFFFF"/>
              </a:solidFill>
            </a:endParaRPr>
          </a:p>
        </p:txBody>
      </p:sp>
      <p:sp>
        <p:nvSpPr>
          <p:cNvPr id="576" name="Google Shape;576;p47"/>
          <p:cNvSpPr txBox="1"/>
          <p:nvPr/>
        </p:nvSpPr>
        <p:spPr>
          <a:xfrm>
            <a:off x="596334" y="675367"/>
            <a:ext cx="71451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660D"/>
                </a:solidFill>
                <a:latin typeface="Titillium Web"/>
                <a:ea typeface="Titillium Web"/>
                <a:cs typeface="Titillium Web"/>
                <a:sym typeface="Titillium Web"/>
              </a:rPr>
              <a:t>EVENT-DRIVEN ARCHITECTURE</a:t>
            </a:r>
            <a:endParaRPr b="1" sz="3200">
              <a:solidFill>
                <a:srgbClr val="FF660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77" name="Google Shape;577;p47"/>
          <p:cNvSpPr/>
          <p:nvPr/>
        </p:nvSpPr>
        <p:spPr>
          <a:xfrm>
            <a:off x="-13528" y="2268533"/>
            <a:ext cx="2687100" cy="853500"/>
          </a:xfrm>
          <a:prstGeom prst="homePlate">
            <a:avLst>
              <a:gd fmla="val 48434" name="adj"/>
            </a:avLst>
          </a:prstGeom>
          <a:solidFill>
            <a:srgbClr val="B4A7D6">
              <a:alpha val="88930"/>
            </a:srgbClr>
          </a:solidFill>
          <a:ln>
            <a:noFill/>
          </a:ln>
        </p:spPr>
        <p:txBody>
          <a:bodyPr anchorCtr="0" anchor="ctr" bIns="60925" lIns="143950" spcFirstLastPara="1" rIns="60925" wrap="square" tIns="60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682979"/>
                </a:solidFill>
                <a:latin typeface="Titillium Web"/>
                <a:ea typeface="Titillium Web"/>
                <a:cs typeface="Titillium Web"/>
                <a:sym typeface="Titillium Web"/>
              </a:rPr>
              <a:t>PADRÕES</a:t>
            </a:r>
            <a:endParaRPr b="1" sz="3200"/>
          </a:p>
        </p:txBody>
      </p:sp>
      <p:sp>
        <p:nvSpPr>
          <p:cNvPr id="578" name="Google Shape;578;p47"/>
          <p:cNvSpPr/>
          <p:nvPr/>
        </p:nvSpPr>
        <p:spPr>
          <a:xfrm>
            <a:off x="2420621" y="2268533"/>
            <a:ext cx="4583700" cy="853500"/>
          </a:xfrm>
          <a:prstGeom prst="chevron">
            <a:avLst>
              <a:gd fmla="val 54381" name="adj"/>
            </a:avLst>
          </a:prstGeom>
          <a:solidFill>
            <a:srgbClr val="B4A7D6">
              <a:alpha val="88930"/>
            </a:srgbClr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US" sz="3200">
                <a:solidFill>
                  <a:srgbClr val="682979"/>
                </a:solidFill>
                <a:latin typeface="Titillium Web"/>
                <a:ea typeface="Titillium Web"/>
                <a:cs typeface="Titillium Web"/>
                <a:sym typeface="Titillium Web"/>
              </a:rPr>
              <a:t>EVENT SOURCING</a:t>
            </a:r>
            <a:endParaRPr sz="32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579" name="Google Shape;579;p47"/>
          <p:cNvCxnSpPr/>
          <p:nvPr/>
        </p:nvCxnSpPr>
        <p:spPr>
          <a:xfrm flipH="1" rot="10800000">
            <a:off x="2285907" y="4385100"/>
            <a:ext cx="2243400" cy="34500"/>
          </a:xfrm>
          <a:prstGeom prst="straightConnector1">
            <a:avLst/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80" name="Google Shape;580;p47"/>
          <p:cNvCxnSpPr/>
          <p:nvPr/>
        </p:nvCxnSpPr>
        <p:spPr>
          <a:xfrm flipH="1" rot="10800000">
            <a:off x="7436861" y="3802033"/>
            <a:ext cx="1794000" cy="507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stealth"/>
          </a:ln>
        </p:spPr>
      </p:cxnSp>
      <p:sp>
        <p:nvSpPr>
          <p:cNvPr id="581" name="Google Shape;581;p47"/>
          <p:cNvSpPr/>
          <p:nvPr/>
        </p:nvSpPr>
        <p:spPr>
          <a:xfrm>
            <a:off x="3991407" y="5658967"/>
            <a:ext cx="3641700" cy="10047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rgbClr val="1C458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1155CC"/>
                </a:solidFill>
                <a:latin typeface="Titillium Web"/>
                <a:ea typeface="Titillium Web"/>
                <a:cs typeface="Titillium Web"/>
                <a:sym typeface="Titillium Web"/>
              </a:rPr>
              <a:t>Evento: Mudança Endereço</a:t>
            </a:r>
            <a:endParaRPr b="1" sz="2700">
              <a:solidFill>
                <a:srgbClr val="1155CC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582" name="Google Shape;582;p47"/>
          <p:cNvCxnSpPr/>
          <p:nvPr/>
        </p:nvCxnSpPr>
        <p:spPr>
          <a:xfrm>
            <a:off x="5881468" y="4898867"/>
            <a:ext cx="900" cy="677700"/>
          </a:xfrm>
          <a:prstGeom prst="straightConnector1">
            <a:avLst/>
          </a:prstGeom>
          <a:noFill/>
          <a:ln cap="flat" cmpd="sng" w="28575">
            <a:solidFill>
              <a:srgbClr val="662777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3" name="Google Shape;583;p47"/>
          <p:cNvSpPr txBox="1"/>
          <p:nvPr/>
        </p:nvSpPr>
        <p:spPr>
          <a:xfrm>
            <a:off x="12819191" y="2762400"/>
            <a:ext cx="3140400" cy="552300"/>
          </a:xfrm>
          <a:prstGeom prst="rect">
            <a:avLst/>
          </a:prstGeom>
          <a:solidFill>
            <a:srgbClr val="7A1EA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PRÓS</a:t>
            </a:r>
            <a:endParaRPr b="1" sz="24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84" name="Google Shape;584;p47"/>
          <p:cNvSpPr txBox="1"/>
          <p:nvPr/>
        </p:nvSpPr>
        <p:spPr>
          <a:xfrm>
            <a:off x="12879367" y="5748333"/>
            <a:ext cx="3140400" cy="552300"/>
          </a:xfrm>
          <a:prstGeom prst="rect">
            <a:avLst/>
          </a:prstGeom>
          <a:solidFill>
            <a:srgbClr val="E6913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CONTRAS</a:t>
            </a:r>
            <a:endParaRPr b="1" sz="24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85" name="Google Shape;585;p47"/>
          <p:cNvSpPr/>
          <p:nvPr/>
        </p:nvSpPr>
        <p:spPr>
          <a:xfrm>
            <a:off x="4726520" y="3953933"/>
            <a:ext cx="2593800" cy="916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20124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Serviço de clientes</a:t>
            </a:r>
            <a:endParaRPr b="1" sz="27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86" name="Google Shape;586;p47"/>
          <p:cNvSpPr txBox="1"/>
          <p:nvPr/>
        </p:nvSpPr>
        <p:spPr>
          <a:xfrm>
            <a:off x="2438047" y="3390300"/>
            <a:ext cx="23595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EE7305"/>
                </a:solidFill>
                <a:latin typeface="Titillium Web"/>
                <a:ea typeface="Titillium Web"/>
                <a:cs typeface="Titillium Web"/>
                <a:sym typeface="Titillium Web"/>
              </a:rPr>
              <a:t>Mudança de endereço</a:t>
            </a:r>
            <a:endParaRPr b="1" sz="2400">
              <a:solidFill>
                <a:srgbClr val="EE730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87" name="Google Shape;587;p47"/>
          <p:cNvSpPr/>
          <p:nvPr/>
        </p:nvSpPr>
        <p:spPr>
          <a:xfrm>
            <a:off x="5225150" y="7452225"/>
            <a:ext cx="1174200" cy="1228500"/>
          </a:xfrm>
          <a:prstGeom prst="flowChartMagneticDisk">
            <a:avLst/>
          </a:prstGeom>
          <a:solidFill>
            <a:srgbClr val="F9CB9C"/>
          </a:solidFill>
          <a:ln cap="flat" cmpd="sng" w="9525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783F04"/>
                </a:solidFill>
                <a:latin typeface="Titillium Web"/>
                <a:ea typeface="Titillium Web"/>
                <a:cs typeface="Titillium Web"/>
                <a:sym typeface="Titillium Web"/>
              </a:rPr>
              <a:t>Event Source</a:t>
            </a:r>
            <a:endParaRPr b="1" sz="2300">
              <a:solidFill>
                <a:srgbClr val="783F04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588" name="Google Shape;588;p47"/>
          <p:cNvCxnSpPr>
            <a:stCxn id="581" idx="2"/>
            <a:endCxn id="587" idx="1"/>
          </p:cNvCxnSpPr>
          <p:nvPr/>
        </p:nvCxnSpPr>
        <p:spPr>
          <a:xfrm>
            <a:off x="5812257" y="6663667"/>
            <a:ext cx="0" cy="788700"/>
          </a:xfrm>
          <a:prstGeom prst="straightConnector1">
            <a:avLst/>
          </a:prstGeom>
          <a:noFill/>
          <a:ln cap="flat" cmpd="sng" w="28575">
            <a:solidFill>
              <a:srgbClr val="3D1B61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89" name="Google Shape;589;p47"/>
          <p:cNvSpPr txBox="1"/>
          <p:nvPr/>
        </p:nvSpPr>
        <p:spPr>
          <a:xfrm>
            <a:off x="12462363" y="3314800"/>
            <a:ext cx="3684300" cy="18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-47625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2463"/>
              </a:buClr>
              <a:buSzPts val="2700"/>
              <a:buFont typeface="Titillium Web"/>
              <a:buChar char="●"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Audit</a:t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47625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92463"/>
              </a:buClr>
              <a:buSzPts val="2700"/>
              <a:buFont typeface="Titillium Web"/>
              <a:buChar char="●"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Debug</a:t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90" name="Google Shape;590;p47"/>
          <p:cNvSpPr txBox="1"/>
          <p:nvPr/>
        </p:nvSpPr>
        <p:spPr>
          <a:xfrm>
            <a:off x="12520341" y="6368933"/>
            <a:ext cx="3568200" cy="25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-476250" lvl="0" marL="609600" rtl="0" algn="l">
              <a:spcBef>
                <a:spcPts val="0"/>
              </a:spcBef>
              <a:spcAft>
                <a:spcPts val="0"/>
              </a:spcAft>
              <a:buClr>
                <a:srgbClr val="492463"/>
              </a:buClr>
              <a:buSzPts val="2700"/>
              <a:buFont typeface="Titillium Web"/>
              <a:buChar char="●"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Não é muito familiar. </a:t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2700">
              <a:solidFill>
                <a:srgbClr val="49246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476250" lvl="0" marL="609600" rtl="0" algn="l">
              <a:spcBef>
                <a:spcPts val="0"/>
              </a:spcBef>
              <a:spcAft>
                <a:spcPts val="0"/>
              </a:spcAft>
              <a:buClr>
                <a:srgbClr val="492463"/>
              </a:buClr>
              <a:buSzPts val="2700"/>
              <a:buFont typeface="Titillium Web"/>
              <a:buChar char="●"/>
            </a:pPr>
            <a:r>
              <a:rPr lang="en-US" sz="2700">
                <a:solidFill>
                  <a:srgbClr val="492463"/>
                </a:solidFill>
                <a:latin typeface="Titillium Web"/>
                <a:ea typeface="Titillium Web"/>
                <a:cs typeface="Titillium Web"/>
                <a:sym typeface="Titillium Web"/>
              </a:rPr>
              <a:t>Evento Schema</a:t>
            </a:r>
            <a:endParaRPr sz="1900"/>
          </a:p>
        </p:txBody>
      </p:sp>
      <p:sp>
        <p:nvSpPr>
          <p:cNvPr id="591" name="Google Shape;591;p47"/>
          <p:cNvSpPr txBox="1"/>
          <p:nvPr/>
        </p:nvSpPr>
        <p:spPr>
          <a:xfrm>
            <a:off x="7774362" y="5547167"/>
            <a:ext cx="3568200" cy="1228500"/>
          </a:xfrm>
          <a:prstGeom prst="rect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351C75"/>
                </a:solidFill>
                <a:latin typeface="Titillium Web"/>
                <a:ea typeface="Titillium Web"/>
                <a:cs typeface="Titillium Web"/>
                <a:sym typeface="Titillium Web"/>
              </a:rPr>
              <a:t>“Cliente 43F31A1  atualizou o CEP para 29580000”</a:t>
            </a:r>
            <a:endParaRPr sz="2300">
              <a:solidFill>
                <a:srgbClr val="351C75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592" name="Google Shape;59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099" y="3626679"/>
            <a:ext cx="1288985" cy="1521425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47"/>
          <p:cNvSpPr txBox="1"/>
          <p:nvPr/>
        </p:nvSpPr>
        <p:spPr>
          <a:xfrm>
            <a:off x="8901905" y="4089547"/>
            <a:ext cx="13959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92463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Database</a:t>
            </a:r>
            <a:endParaRPr sz="1600">
              <a:solidFill>
                <a:srgbClr val="492463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pic>
        <p:nvPicPr>
          <p:cNvPr id="594" name="Google Shape;59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1574" y="3314700"/>
            <a:ext cx="916500" cy="91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875" y="577700"/>
            <a:ext cx="15837450" cy="811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49"/>
          <p:cNvSpPr txBox="1"/>
          <p:nvPr>
            <p:ph idx="1" type="body"/>
          </p:nvPr>
        </p:nvSpPr>
        <p:spPr>
          <a:xfrm>
            <a:off x="7764772" y="4427975"/>
            <a:ext cx="78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200"/>
              <a:buNone/>
            </a:pPr>
            <a:r>
              <a:rPr lang="en-US"/>
              <a:t>Casos de teste.</a:t>
            </a:r>
            <a:endParaRPr/>
          </a:p>
        </p:txBody>
      </p:sp>
      <p:sp>
        <p:nvSpPr>
          <p:cNvPr id="605" name="Google Shape;605;p49"/>
          <p:cNvSpPr txBox="1"/>
          <p:nvPr>
            <p:ph idx="3" type="body"/>
          </p:nvPr>
        </p:nvSpPr>
        <p:spPr>
          <a:xfrm>
            <a:off x="7764785" y="3254775"/>
            <a:ext cx="6147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None/>
            </a:pPr>
            <a:r>
              <a:rPr lang="en-US"/>
              <a:t>03</a:t>
            </a:r>
            <a:endParaRPr/>
          </a:p>
        </p:txBody>
      </p:sp>
      <p:pic>
        <p:nvPicPr>
          <p:cNvPr id="606" name="Google Shape;60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4825" y="1784025"/>
            <a:ext cx="6096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50"/>
          <p:cNvSpPr txBox="1"/>
          <p:nvPr>
            <p:ph idx="1" type="body"/>
          </p:nvPr>
        </p:nvSpPr>
        <p:spPr>
          <a:xfrm>
            <a:off x="5990225" y="2948775"/>
            <a:ext cx="9698700" cy="39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34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"/>
              <a:buChar char="●"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Unitário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334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"/>
              <a:buChar char="●"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Integrado/Serviço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334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"/>
              <a:buChar char="●"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Funcional/End2End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2" name="Google Shape;612;p50"/>
          <p:cNvSpPr txBox="1"/>
          <p:nvPr>
            <p:ph idx="2" type="body"/>
          </p:nvPr>
        </p:nvSpPr>
        <p:spPr>
          <a:xfrm>
            <a:off x="7332072" y="944416"/>
            <a:ext cx="84654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596" lvl="0" marL="40639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Abordagens de teste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13" name="Google Shape;61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525" y="3219288"/>
            <a:ext cx="3629025" cy="31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1"/>
          <p:cNvSpPr txBox="1"/>
          <p:nvPr>
            <p:ph idx="1" type="body"/>
          </p:nvPr>
        </p:nvSpPr>
        <p:spPr>
          <a:xfrm>
            <a:off x="5966825" y="2984102"/>
            <a:ext cx="9698700" cy="29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Como fazer um teste de unidade quando eu uso um serviço Cloud?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9" name="Google Shape;619;p51"/>
          <p:cNvSpPr txBox="1"/>
          <p:nvPr>
            <p:ph idx="2" type="body"/>
          </p:nvPr>
        </p:nvSpPr>
        <p:spPr>
          <a:xfrm>
            <a:off x="7348722" y="1064141"/>
            <a:ext cx="84654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596" lvl="0" marL="40639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Testes unitários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0" name="Google Shape;620;p51"/>
          <p:cNvSpPr txBox="1"/>
          <p:nvPr>
            <p:ph idx="3" type="body"/>
          </p:nvPr>
        </p:nvSpPr>
        <p:spPr>
          <a:xfrm>
            <a:off x="5966825" y="5294325"/>
            <a:ext cx="9698700" cy="10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CC4125"/>
                </a:solidFill>
                <a:latin typeface="Roboto"/>
                <a:ea typeface="Roboto"/>
                <a:cs typeface="Roboto"/>
                <a:sym typeface="Roboto"/>
              </a:rPr>
              <a:t>Resposta: Use Mock! </a:t>
            </a:r>
            <a:endParaRPr b="1" sz="4800">
              <a:solidFill>
                <a:srgbClr val="CC412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52"/>
          <p:cNvSpPr txBox="1"/>
          <p:nvPr>
            <p:ph idx="1" type="body"/>
          </p:nvPr>
        </p:nvSpPr>
        <p:spPr>
          <a:xfrm>
            <a:off x="5981000" y="2101548"/>
            <a:ext cx="96987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Há frameworks que emulam o comportamento de serviços Cloud!! 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7B2525"/>
                </a:solidFill>
                <a:latin typeface="Roboto"/>
                <a:ea typeface="Roboto"/>
                <a:cs typeface="Roboto"/>
                <a:sym typeface="Roboto"/>
              </a:rPr>
              <a:t>Exemplo: LocalStack</a:t>
            </a:r>
            <a:endParaRPr sz="4800">
              <a:solidFill>
                <a:srgbClr val="7B252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Há bibliotecas que são "mocks" de sdk`s de serviços Cloud.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7B2525"/>
                </a:solidFill>
                <a:latin typeface="Roboto"/>
                <a:ea typeface="Roboto"/>
                <a:cs typeface="Roboto"/>
                <a:sym typeface="Roboto"/>
              </a:rPr>
              <a:t>Exemplo: moto para python</a:t>
            </a:r>
            <a:endParaRPr sz="4800">
              <a:solidFill>
                <a:srgbClr val="7B252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6" name="Google Shape;626;p52"/>
          <p:cNvSpPr txBox="1"/>
          <p:nvPr>
            <p:ph idx="2" type="body"/>
          </p:nvPr>
        </p:nvSpPr>
        <p:spPr>
          <a:xfrm>
            <a:off x="7348722" y="835541"/>
            <a:ext cx="84654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596" lvl="0" marL="40639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Testes unitários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53"/>
          <p:cNvSpPr txBox="1"/>
          <p:nvPr>
            <p:ph idx="1" type="body"/>
          </p:nvPr>
        </p:nvSpPr>
        <p:spPr>
          <a:xfrm>
            <a:off x="5877650" y="2406350"/>
            <a:ext cx="98019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import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boto3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from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moto </a:t>
            </a: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import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mock_s3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from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mymodule </a:t>
            </a: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import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MyModel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6F42C1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@mock_s3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def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1800">
                <a:solidFill>
                  <a:srgbClr val="6F42C1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test_my_model_save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():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   conn </a:t>
            </a: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boto3.resource(</a:t>
            </a:r>
            <a:r>
              <a:rPr b="1" lang="en-US" sz="1800">
                <a:solidFill>
                  <a:srgbClr val="032F62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's3'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1" lang="en-US" sz="1800">
                <a:solidFill>
                  <a:srgbClr val="E3620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region_name</a:t>
            </a: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-US" sz="1800">
                <a:solidFill>
                  <a:srgbClr val="032F62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'us-east-1'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-US" sz="1800">
                <a:solidFill>
                  <a:srgbClr val="6A737D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# We need to create the bucket since this is all in Moto's 'virtual' AWS account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   conn.create_bucket(</a:t>
            </a:r>
            <a:r>
              <a:rPr b="1" lang="en-US" sz="1800">
                <a:solidFill>
                  <a:srgbClr val="E3620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Bucket</a:t>
            </a: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-US" sz="1800">
                <a:solidFill>
                  <a:srgbClr val="032F62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'mybucket'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   model_instance </a:t>
            </a: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MyModel(</a:t>
            </a:r>
            <a:r>
              <a:rPr b="1" lang="en-US" sz="1800">
                <a:solidFill>
                  <a:srgbClr val="032F62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'steve'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1" lang="en-US" sz="1800">
                <a:solidFill>
                  <a:srgbClr val="032F62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'is awesome'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   model_instance.save()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   body </a:t>
            </a: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conn.Object(</a:t>
            </a:r>
            <a:r>
              <a:rPr b="1" lang="en-US" sz="1800">
                <a:solidFill>
                  <a:srgbClr val="032F62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'mybucket'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1" lang="en-US" sz="1800">
                <a:solidFill>
                  <a:srgbClr val="032F62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'steve'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).get()[</a:t>
            </a:r>
            <a:r>
              <a:rPr b="1" lang="en-US" sz="1800">
                <a:solidFill>
                  <a:srgbClr val="032F62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'Body'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].read().decode(</a:t>
            </a:r>
            <a:r>
              <a:rPr b="1" lang="en-US" sz="1800">
                <a:solidFill>
                  <a:srgbClr val="032F62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"utf-8"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52400" marR="15240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assert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body </a:t>
            </a:r>
            <a:r>
              <a:rPr b="1" lang="en-US" sz="1800">
                <a:solidFill>
                  <a:srgbClr val="D73A49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==</a:t>
            </a:r>
            <a:r>
              <a:rPr b="1" lang="en-US" sz="1800">
                <a:solidFill>
                  <a:srgbClr val="24292E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1800">
                <a:solidFill>
                  <a:srgbClr val="032F62"/>
                </a:solidFill>
                <a:highlight>
                  <a:srgbClr val="F6F8FA"/>
                </a:highlight>
                <a:latin typeface="Courier New"/>
                <a:ea typeface="Courier New"/>
                <a:cs typeface="Courier New"/>
                <a:sym typeface="Courier New"/>
              </a:rPr>
              <a:t>'is awesome'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2" name="Google Shape;632;p53"/>
          <p:cNvSpPr txBox="1"/>
          <p:nvPr>
            <p:ph idx="2" type="body"/>
          </p:nvPr>
        </p:nvSpPr>
        <p:spPr>
          <a:xfrm>
            <a:off x="6597647" y="835541"/>
            <a:ext cx="84654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04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moto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3" name="Google Shape;633;p53"/>
          <p:cNvSpPr txBox="1"/>
          <p:nvPr/>
        </p:nvSpPr>
        <p:spPr>
          <a:xfrm>
            <a:off x="482850" y="3513000"/>
            <a:ext cx="4778700" cy="23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u="sng">
                <a:solidFill>
                  <a:srgbClr val="FFFFFF"/>
                </a:solidFill>
                <a:hlinkClick r:id="rId3"/>
              </a:rPr>
              <a:t>github.com/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u="sng">
                <a:solidFill>
                  <a:srgbClr val="FFFFFF"/>
                </a:solidFill>
                <a:hlinkClick r:id="rId4"/>
              </a:rPr>
              <a:t>spulec/moto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54"/>
          <p:cNvSpPr txBox="1"/>
          <p:nvPr>
            <p:ph idx="1" type="body"/>
          </p:nvPr>
        </p:nvSpPr>
        <p:spPr>
          <a:xfrm>
            <a:off x="590097" y="1036241"/>
            <a:ext cx="84654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596" lvl="0" marL="40639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Testes de serviço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9" name="Google Shape;639;p54"/>
          <p:cNvSpPr/>
          <p:nvPr/>
        </p:nvSpPr>
        <p:spPr>
          <a:xfrm>
            <a:off x="1457750" y="2989175"/>
            <a:ext cx="2451600" cy="3034800"/>
          </a:xfrm>
          <a:prstGeom prst="flowChartAlternateProcess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Isolado em containers</a:t>
            </a:r>
            <a:endParaRPr b="1" sz="3000"/>
          </a:p>
        </p:txBody>
      </p:sp>
      <p:pic>
        <p:nvPicPr>
          <p:cNvPr id="640" name="Google Shape;64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250" y="3246441"/>
            <a:ext cx="1428750" cy="136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483861" y="4939476"/>
            <a:ext cx="989100" cy="98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6569025" y="3246450"/>
            <a:ext cx="818764" cy="98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3" name="Google Shape;643;p54"/>
          <p:cNvCxnSpPr>
            <a:stCxn id="639" idx="3"/>
            <a:endCxn id="642" idx="3"/>
          </p:cNvCxnSpPr>
          <p:nvPr/>
        </p:nvCxnSpPr>
        <p:spPr>
          <a:xfrm flipH="1" rot="10800000">
            <a:off x="3909350" y="3740975"/>
            <a:ext cx="2659800" cy="765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4" name="Google Shape;644;p54"/>
          <p:cNvCxnSpPr>
            <a:stCxn id="639" idx="3"/>
            <a:endCxn id="641" idx="3"/>
          </p:cNvCxnSpPr>
          <p:nvPr/>
        </p:nvCxnSpPr>
        <p:spPr>
          <a:xfrm>
            <a:off x="3909350" y="4506575"/>
            <a:ext cx="2574600" cy="927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5" name="Google Shape;645;p54"/>
          <p:cNvSpPr txBox="1"/>
          <p:nvPr/>
        </p:nvSpPr>
        <p:spPr>
          <a:xfrm>
            <a:off x="6483863" y="4134675"/>
            <a:ext cx="989100" cy="2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database</a:t>
            </a:r>
            <a:endParaRPr b="1"/>
          </a:p>
        </p:txBody>
      </p:sp>
      <p:sp>
        <p:nvSpPr>
          <p:cNvPr id="646" name="Google Shape;646;p54"/>
          <p:cNvSpPr txBox="1"/>
          <p:nvPr/>
        </p:nvSpPr>
        <p:spPr>
          <a:xfrm>
            <a:off x="6569150" y="5928575"/>
            <a:ext cx="10059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Serviços Cloud</a:t>
            </a:r>
            <a:endParaRPr b="1"/>
          </a:p>
        </p:txBody>
      </p:sp>
      <p:sp>
        <p:nvSpPr>
          <p:cNvPr id="647" name="Google Shape;647;p54"/>
          <p:cNvSpPr txBox="1"/>
          <p:nvPr/>
        </p:nvSpPr>
        <p:spPr>
          <a:xfrm>
            <a:off x="11608925" y="3167275"/>
            <a:ext cx="3856500" cy="3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</a:rPr>
              <a:t>Necessidade de escrever código integrando os serviços cloud para validar o uso dos mesmos</a:t>
            </a:r>
            <a:endParaRPr b="1"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55"/>
          <p:cNvSpPr txBox="1"/>
          <p:nvPr>
            <p:ph idx="1" type="body"/>
          </p:nvPr>
        </p:nvSpPr>
        <p:spPr>
          <a:xfrm>
            <a:off x="590097" y="1036241"/>
            <a:ext cx="84654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596" lvl="0" marL="40639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Exemplo: extração paginada.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3" name="Google Shape;653;p55"/>
          <p:cNvSpPr txBox="1"/>
          <p:nvPr/>
        </p:nvSpPr>
        <p:spPr>
          <a:xfrm>
            <a:off x="11608925" y="3167275"/>
            <a:ext cx="3856500" cy="3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</a:rPr>
              <a:t>Necessidade de escrever código integrando os serviços cloud para validar o uso dos mesmos</a:t>
            </a:r>
            <a:endParaRPr b="1" sz="3000">
              <a:solidFill>
                <a:srgbClr val="FFFFFF"/>
              </a:solidFill>
            </a:endParaRPr>
          </a:p>
        </p:txBody>
      </p:sp>
      <p:sp>
        <p:nvSpPr>
          <p:cNvPr id="654" name="Google Shape;654;p55"/>
          <p:cNvSpPr txBox="1"/>
          <p:nvPr>
            <p:ph idx="2" type="body"/>
          </p:nvPr>
        </p:nvSpPr>
        <p:spPr>
          <a:xfrm>
            <a:off x="278525" y="2484950"/>
            <a:ext cx="9698700" cy="5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●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Executo o método principal da classe de Extração com uma massa de dados de 10 registros e paginação = 3 registros/página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●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Espero 4 arquivos gerados sendo que 3 possuem 3 registros e 1 possui apenas 1 registro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56"/>
          <p:cNvSpPr txBox="1"/>
          <p:nvPr>
            <p:ph idx="1" type="body"/>
          </p:nvPr>
        </p:nvSpPr>
        <p:spPr>
          <a:xfrm>
            <a:off x="7348722" y="378341"/>
            <a:ext cx="84654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04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Testes E2E ( “Fim a Fim” )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0" name="Google Shape;660;p56"/>
          <p:cNvSpPr txBox="1"/>
          <p:nvPr>
            <p:ph idx="2" type="body"/>
          </p:nvPr>
        </p:nvSpPr>
        <p:spPr>
          <a:xfrm>
            <a:off x="5923925" y="2342500"/>
            <a:ext cx="9698700" cy="5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Como a “timeline” de execução é totalmente imprevisível, a única estratégia que adotamos até o momento foi a ideia de implementar “pooling” e verificar o status de cada etapa até que a verificação seja feita e o teste possa prosseguir.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61" name="Google Shape;66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475" y="3120900"/>
            <a:ext cx="3690725" cy="36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57"/>
          <p:cNvSpPr txBox="1"/>
          <p:nvPr/>
        </p:nvSpPr>
        <p:spPr>
          <a:xfrm>
            <a:off x="6775554" y="359764"/>
            <a:ext cx="18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